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7" r:id="rId2"/>
    <p:sldId id="259" r:id="rId3"/>
    <p:sldId id="260" r:id="rId4"/>
    <p:sldId id="271" r:id="rId5"/>
    <p:sldId id="265" r:id="rId6"/>
    <p:sldId id="261" r:id="rId7"/>
    <p:sldId id="262" r:id="rId8"/>
    <p:sldId id="263" r:id="rId9"/>
    <p:sldId id="276" r:id="rId10"/>
    <p:sldId id="278" r:id="rId11"/>
    <p:sldId id="270" r:id="rId12"/>
    <p:sldId id="275" r:id="rId13"/>
    <p:sldId id="281" r:id="rId14"/>
    <p:sldId id="264" r:id="rId15"/>
    <p:sldId id="266" r:id="rId16"/>
    <p:sldId id="279" r:id="rId17"/>
    <p:sldId id="267" r:id="rId18"/>
    <p:sldId id="273" r:id="rId19"/>
    <p:sldId id="28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955"/>
    <a:srgbClr val="CC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351"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8D596-BE20-47DB-ABAE-AB3250AC0821}" type="doc">
      <dgm:prSet loTypeId="urn:microsoft.com/office/officeart/2011/layout/CircleProcess" loCatId="officeonline" qsTypeId="urn:microsoft.com/office/officeart/2005/8/quickstyle/simple1" qsCatId="simple" csTypeId="urn:microsoft.com/office/officeart/2005/8/colors/accent2_3" csCatId="accent2" phldr="1"/>
      <dgm:spPr/>
      <dgm:t>
        <a:bodyPr/>
        <a:lstStyle/>
        <a:p>
          <a:endParaRPr lang="en-US"/>
        </a:p>
      </dgm:t>
    </dgm:pt>
    <dgm:pt modelId="{79DE586F-976C-49D2-98BF-3A2F7E99E454}">
      <dgm:prSet phldrT="[Text]"/>
      <dgm:spPr/>
      <dgm:t>
        <a:bodyPr/>
        <a:lstStyle/>
        <a:p>
          <a:r>
            <a:rPr lang="en-US" dirty="0"/>
            <a:t>Severe Learning Disability</a:t>
          </a:r>
        </a:p>
      </dgm:t>
    </dgm:pt>
    <dgm:pt modelId="{35C053D4-8B32-4BF9-9B10-728C6BFBB5ED}" type="parTrans" cxnId="{9EC48AC4-E5CB-4F35-B5B5-8A9E9100F872}">
      <dgm:prSet/>
      <dgm:spPr/>
      <dgm:t>
        <a:bodyPr/>
        <a:lstStyle/>
        <a:p>
          <a:endParaRPr lang="en-US"/>
        </a:p>
      </dgm:t>
    </dgm:pt>
    <dgm:pt modelId="{85657869-4059-42B0-A131-6AAD6379A687}" type="sibTrans" cxnId="{9EC48AC4-E5CB-4F35-B5B5-8A9E9100F872}">
      <dgm:prSet/>
      <dgm:spPr/>
      <dgm:t>
        <a:bodyPr/>
        <a:lstStyle/>
        <a:p>
          <a:endParaRPr lang="en-US"/>
        </a:p>
      </dgm:t>
    </dgm:pt>
    <dgm:pt modelId="{CFA87975-55E9-45F8-849F-D6CF2DEC9513}">
      <dgm:prSet phldrT="[Text]"/>
      <dgm:spPr/>
      <dgm:t>
        <a:bodyPr/>
        <a:lstStyle/>
        <a:p>
          <a:r>
            <a:rPr lang="en-US" dirty="0"/>
            <a:t>Moderate Learning Disability</a:t>
          </a:r>
        </a:p>
      </dgm:t>
    </dgm:pt>
    <dgm:pt modelId="{C955F899-794A-4469-852B-BCAA4CFB38C6}" type="parTrans" cxnId="{72229342-37D0-4424-B2A5-91A7115CF0EC}">
      <dgm:prSet/>
      <dgm:spPr/>
      <dgm:t>
        <a:bodyPr/>
        <a:lstStyle/>
        <a:p>
          <a:endParaRPr lang="en-US"/>
        </a:p>
      </dgm:t>
    </dgm:pt>
    <dgm:pt modelId="{F76FB58D-4DA0-4752-B370-CF92C3E5A2EB}" type="sibTrans" cxnId="{72229342-37D0-4424-B2A5-91A7115CF0EC}">
      <dgm:prSet/>
      <dgm:spPr/>
      <dgm:t>
        <a:bodyPr/>
        <a:lstStyle/>
        <a:p>
          <a:endParaRPr lang="en-US"/>
        </a:p>
      </dgm:t>
    </dgm:pt>
    <dgm:pt modelId="{DBB49AF4-26F4-41A7-BAD4-5CBF972142EB}">
      <dgm:prSet phldrT="[Text]"/>
      <dgm:spPr/>
      <dgm:t>
        <a:bodyPr/>
        <a:lstStyle/>
        <a:p>
          <a:r>
            <a:rPr lang="en-US" dirty="0"/>
            <a:t>Mild Learning Disability</a:t>
          </a:r>
        </a:p>
      </dgm:t>
    </dgm:pt>
    <dgm:pt modelId="{5E03C9FA-1CB3-41F9-9FDF-3F6A220C8829}" type="parTrans" cxnId="{94CB73B0-DCFB-42EE-BD3B-599CC2BD3E42}">
      <dgm:prSet/>
      <dgm:spPr/>
      <dgm:t>
        <a:bodyPr/>
        <a:lstStyle/>
        <a:p>
          <a:endParaRPr lang="en-US"/>
        </a:p>
      </dgm:t>
    </dgm:pt>
    <dgm:pt modelId="{DD776DD0-6472-49B0-B9A3-CE5573828F3D}" type="sibTrans" cxnId="{94CB73B0-DCFB-42EE-BD3B-599CC2BD3E42}">
      <dgm:prSet/>
      <dgm:spPr/>
      <dgm:t>
        <a:bodyPr/>
        <a:lstStyle/>
        <a:p>
          <a:endParaRPr lang="en-US"/>
        </a:p>
      </dgm:t>
    </dgm:pt>
    <dgm:pt modelId="{BC3A4F71-5326-41B5-865B-244A96DA1462}">
      <dgm:prSet phldrT="[Text]"/>
      <dgm:spPr/>
      <dgm:t>
        <a:bodyPr/>
        <a:lstStyle/>
        <a:p>
          <a:r>
            <a:rPr lang="en-US" dirty="0"/>
            <a:t>Average IQ</a:t>
          </a:r>
        </a:p>
      </dgm:t>
    </dgm:pt>
    <dgm:pt modelId="{D46B51AA-9C82-48DC-88E2-FE18934B94F8}" type="parTrans" cxnId="{B17AFAEB-1087-416C-8D21-0064595A99E0}">
      <dgm:prSet/>
      <dgm:spPr/>
      <dgm:t>
        <a:bodyPr/>
        <a:lstStyle/>
        <a:p>
          <a:endParaRPr lang="en-US"/>
        </a:p>
      </dgm:t>
    </dgm:pt>
    <dgm:pt modelId="{EC3043AD-AA5E-49F5-BD25-A931B6E5300C}" type="sibTrans" cxnId="{B17AFAEB-1087-416C-8D21-0064595A99E0}">
      <dgm:prSet/>
      <dgm:spPr/>
      <dgm:t>
        <a:bodyPr/>
        <a:lstStyle/>
        <a:p>
          <a:endParaRPr lang="en-US"/>
        </a:p>
      </dgm:t>
    </dgm:pt>
    <dgm:pt modelId="{93455E2C-5D68-4CD8-87D3-EE9733A7C06B}">
      <dgm:prSet phldrT="[Text]"/>
      <dgm:spPr/>
      <dgm:t>
        <a:bodyPr/>
        <a:lstStyle/>
        <a:p>
          <a:r>
            <a:rPr lang="en-US" dirty="0"/>
            <a:t>Above Average IQ</a:t>
          </a:r>
        </a:p>
      </dgm:t>
    </dgm:pt>
    <dgm:pt modelId="{CFFD082B-4C55-48F5-94E6-92BC752F9AE7}" type="parTrans" cxnId="{C1A9E91E-7376-4272-BD0D-F8AB421239FB}">
      <dgm:prSet/>
      <dgm:spPr/>
      <dgm:t>
        <a:bodyPr/>
        <a:lstStyle/>
        <a:p>
          <a:endParaRPr lang="en-US"/>
        </a:p>
      </dgm:t>
    </dgm:pt>
    <dgm:pt modelId="{77E4C41C-9387-41DA-A4F9-8D126A762B4C}" type="sibTrans" cxnId="{C1A9E91E-7376-4272-BD0D-F8AB421239FB}">
      <dgm:prSet/>
      <dgm:spPr/>
      <dgm:t>
        <a:bodyPr/>
        <a:lstStyle/>
        <a:p>
          <a:endParaRPr lang="en-US"/>
        </a:p>
      </dgm:t>
    </dgm:pt>
    <dgm:pt modelId="{932B8AA4-2D92-4CC6-BF0C-47369C54EAA2}">
      <dgm:prSet phldrT="[Text]"/>
      <dgm:spPr/>
      <dgm:t>
        <a:bodyPr/>
        <a:lstStyle/>
        <a:p>
          <a:r>
            <a:rPr lang="en-US" dirty="0"/>
            <a:t>Extreme Ability in Some Areas</a:t>
          </a:r>
        </a:p>
      </dgm:t>
    </dgm:pt>
    <dgm:pt modelId="{76764E35-A150-4716-8E91-6E5F0DEEA9CC}" type="parTrans" cxnId="{EBB88DC4-1017-4FB2-83D0-0EA842B56174}">
      <dgm:prSet/>
      <dgm:spPr/>
      <dgm:t>
        <a:bodyPr/>
        <a:lstStyle/>
        <a:p>
          <a:endParaRPr lang="en-US"/>
        </a:p>
      </dgm:t>
    </dgm:pt>
    <dgm:pt modelId="{52117221-695E-4CB1-9629-DA84460EF2CB}" type="sibTrans" cxnId="{EBB88DC4-1017-4FB2-83D0-0EA842B56174}">
      <dgm:prSet/>
      <dgm:spPr/>
      <dgm:t>
        <a:bodyPr/>
        <a:lstStyle/>
        <a:p>
          <a:endParaRPr lang="en-US"/>
        </a:p>
      </dgm:t>
    </dgm:pt>
    <dgm:pt modelId="{96871642-4BB9-4F0B-AE64-E176710B1F74}" type="pres">
      <dgm:prSet presAssocID="{B0C8D596-BE20-47DB-ABAE-AB3250AC0821}" presName="Name0" presStyleCnt="0">
        <dgm:presLayoutVars>
          <dgm:chMax val="11"/>
          <dgm:chPref val="11"/>
          <dgm:dir/>
          <dgm:resizeHandles/>
        </dgm:presLayoutVars>
      </dgm:prSet>
      <dgm:spPr/>
      <dgm:t>
        <a:bodyPr/>
        <a:lstStyle/>
        <a:p>
          <a:endParaRPr lang="en-US"/>
        </a:p>
      </dgm:t>
    </dgm:pt>
    <dgm:pt modelId="{F6D8DF2A-D321-4163-AF6F-C5B3A66313C6}" type="pres">
      <dgm:prSet presAssocID="{932B8AA4-2D92-4CC6-BF0C-47369C54EAA2}" presName="Accent6" presStyleCnt="0"/>
      <dgm:spPr/>
    </dgm:pt>
    <dgm:pt modelId="{F6CCD604-7A20-40C6-AAC6-828D5AB4B058}" type="pres">
      <dgm:prSet presAssocID="{932B8AA4-2D92-4CC6-BF0C-47369C54EAA2}" presName="Accent" presStyleLbl="node1" presStyleIdx="0" presStyleCnt="6"/>
      <dgm:spPr/>
    </dgm:pt>
    <dgm:pt modelId="{856FA2F9-C2DC-4BB9-954B-8C7349D39C05}" type="pres">
      <dgm:prSet presAssocID="{932B8AA4-2D92-4CC6-BF0C-47369C54EAA2}" presName="ParentBackground6" presStyleCnt="0"/>
      <dgm:spPr/>
    </dgm:pt>
    <dgm:pt modelId="{2B83E360-E5C9-4CB8-90C8-48FD7A7EF722}" type="pres">
      <dgm:prSet presAssocID="{932B8AA4-2D92-4CC6-BF0C-47369C54EAA2}" presName="ParentBackground" presStyleLbl="fgAcc1" presStyleIdx="0" presStyleCnt="6"/>
      <dgm:spPr/>
      <dgm:t>
        <a:bodyPr/>
        <a:lstStyle/>
        <a:p>
          <a:endParaRPr lang="en-US"/>
        </a:p>
      </dgm:t>
    </dgm:pt>
    <dgm:pt modelId="{58FA903A-E689-4D28-89E3-46C107B471EA}" type="pres">
      <dgm:prSet presAssocID="{932B8AA4-2D92-4CC6-BF0C-47369C54EAA2}" presName="Parent6" presStyleLbl="revTx" presStyleIdx="0" presStyleCnt="0">
        <dgm:presLayoutVars>
          <dgm:chMax val="1"/>
          <dgm:chPref val="1"/>
          <dgm:bulletEnabled val="1"/>
        </dgm:presLayoutVars>
      </dgm:prSet>
      <dgm:spPr/>
      <dgm:t>
        <a:bodyPr/>
        <a:lstStyle/>
        <a:p>
          <a:endParaRPr lang="en-US"/>
        </a:p>
      </dgm:t>
    </dgm:pt>
    <dgm:pt modelId="{0C278960-C182-499A-A1E6-BD10B45AA226}" type="pres">
      <dgm:prSet presAssocID="{93455E2C-5D68-4CD8-87D3-EE9733A7C06B}" presName="Accent5" presStyleCnt="0"/>
      <dgm:spPr/>
    </dgm:pt>
    <dgm:pt modelId="{B2A09BE9-FEF1-4F7D-ACD3-284CFE4C13B0}" type="pres">
      <dgm:prSet presAssocID="{93455E2C-5D68-4CD8-87D3-EE9733A7C06B}" presName="Accent" presStyleLbl="node1" presStyleIdx="1" presStyleCnt="6"/>
      <dgm:spPr/>
    </dgm:pt>
    <dgm:pt modelId="{13365104-C083-405E-8D80-19B555E5DB49}" type="pres">
      <dgm:prSet presAssocID="{93455E2C-5D68-4CD8-87D3-EE9733A7C06B}" presName="ParentBackground5" presStyleCnt="0"/>
      <dgm:spPr/>
    </dgm:pt>
    <dgm:pt modelId="{CC0E1909-1016-4495-AA86-4659E64A2968}" type="pres">
      <dgm:prSet presAssocID="{93455E2C-5D68-4CD8-87D3-EE9733A7C06B}" presName="ParentBackground" presStyleLbl="fgAcc1" presStyleIdx="1" presStyleCnt="6"/>
      <dgm:spPr/>
      <dgm:t>
        <a:bodyPr/>
        <a:lstStyle/>
        <a:p>
          <a:endParaRPr lang="en-US"/>
        </a:p>
      </dgm:t>
    </dgm:pt>
    <dgm:pt modelId="{D1351D40-B051-4031-B323-D061F933DB57}" type="pres">
      <dgm:prSet presAssocID="{93455E2C-5D68-4CD8-87D3-EE9733A7C06B}" presName="Parent5" presStyleLbl="revTx" presStyleIdx="0" presStyleCnt="0">
        <dgm:presLayoutVars>
          <dgm:chMax val="1"/>
          <dgm:chPref val="1"/>
          <dgm:bulletEnabled val="1"/>
        </dgm:presLayoutVars>
      </dgm:prSet>
      <dgm:spPr/>
      <dgm:t>
        <a:bodyPr/>
        <a:lstStyle/>
        <a:p>
          <a:endParaRPr lang="en-US"/>
        </a:p>
      </dgm:t>
    </dgm:pt>
    <dgm:pt modelId="{40636451-F0B1-4F0A-AF0E-C0C334B4AE2F}" type="pres">
      <dgm:prSet presAssocID="{BC3A4F71-5326-41B5-865B-244A96DA1462}" presName="Accent4" presStyleCnt="0"/>
      <dgm:spPr/>
    </dgm:pt>
    <dgm:pt modelId="{9A1A33BC-3C68-4723-83FD-88DE2FE62959}" type="pres">
      <dgm:prSet presAssocID="{BC3A4F71-5326-41B5-865B-244A96DA1462}" presName="Accent" presStyleLbl="node1" presStyleIdx="2" presStyleCnt="6"/>
      <dgm:spPr/>
    </dgm:pt>
    <dgm:pt modelId="{2FFCADC1-8FD5-4E4F-AEFE-9F740663E9C7}" type="pres">
      <dgm:prSet presAssocID="{BC3A4F71-5326-41B5-865B-244A96DA1462}" presName="ParentBackground4" presStyleCnt="0"/>
      <dgm:spPr/>
    </dgm:pt>
    <dgm:pt modelId="{9FF7592E-D9E6-487B-AC8A-C1FA0A791D25}" type="pres">
      <dgm:prSet presAssocID="{BC3A4F71-5326-41B5-865B-244A96DA1462}" presName="ParentBackground" presStyleLbl="fgAcc1" presStyleIdx="2" presStyleCnt="6"/>
      <dgm:spPr/>
      <dgm:t>
        <a:bodyPr/>
        <a:lstStyle/>
        <a:p>
          <a:endParaRPr lang="en-US"/>
        </a:p>
      </dgm:t>
    </dgm:pt>
    <dgm:pt modelId="{7006B25B-85A6-4AEF-B3D1-E878CED5C441}" type="pres">
      <dgm:prSet presAssocID="{BC3A4F71-5326-41B5-865B-244A96DA1462}" presName="Parent4" presStyleLbl="revTx" presStyleIdx="0" presStyleCnt="0">
        <dgm:presLayoutVars>
          <dgm:chMax val="1"/>
          <dgm:chPref val="1"/>
          <dgm:bulletEnabled val="1"/>
        </dgm:presLayoutVars>
      </dgm:prSet>
      <dgm:spPr/>
      <dgm:t>
        <a:bodyPr/>
        <a:lstStyle/>
        <a:p>
          <a:endParaRPr lang="en-US"/>
        </a:p>
      </dgm:t>
    </dgm:pt>
    <dgm:pt modelId="{C27B0779-BA0C-4BEC-8B41-B4014EE7A812}" type="pres">
      <dgm:prSet presAssocID="{DBB49AF4-26F4-41A7-BAD4-5CBF972142EB}" presName="Accent3" presStyleCnt="0"/>
      <dgm:spPr/>
    </dgm:pt>
    <dgm:pt modelId="{2D345C56-A8BD-434A-B7A7-0E09E718A437}" type="pres">
      <dgm:prSet presAssocID="{DBB49AF4-26F4-41A7-BAD4-5CBF972142EB}" presName="Accent" presStyleLbl="node1" presStyleIdx="3" presStyleCnt="6"/>
      <dgm:spPr/>
    </dgm:pt>
    <dgm:pt modelId="{EDBF7475-F88D-498A-B8DA-1EFB1BCA835D}" type="pres">
      <dgm:prSet presAssocID="{DBB49AF4-26F4-41A7-BAD4-5CBF972142EB}" presName="ParentBackground3" presStyleCnt="0"/>
      <dgm:spPr/>
    </dgm:pt>
    <dgm:pt modelId="{1E4F8C80-78F5-4DFC-A7D9-34B4E27FD68A}" type="pres">
      <dgm:prSet presAssocID="{DBB49AF4-26F4-41A7-BAD4-5CBF972142EB}" presName="ParentBackground" presStyleLbl="fgAcc1" presStyleIdx="3" presStyleCnt="6"/>
      <dgm:spPr/>
      <dgm:t>
        <a:bodyPr/>
        <a:lstStyle/>
        <a:p>
          <a:endParaRPr lang="en-US"/>
        </a:p>
      </dgm:t>
    </dgm:pt>
    <dgm:pt modelId="{90002AEF-B0D0-410C-869F-AA998B756BE6}" type="pres">
      <dgm:prSet presAssocID="{DBB49AF4-26F4-41A7-BAD4-5CBF972142EB}" presName="Parent3" presStyleLbl="revTx" presStyleIdx="0" presStyleCnt="0">
        <dgm:presLayoutVars>
          <dgm:chMax val="1"/>
          <dgm:chPref val="1"/>
          <dgm:bulletEnabled val="1"/>
        </dgm:presLayoutVars>
      </dgm:prSet>
      <dgm:spPr/>
      <dgm:t>
        <a:bodyPr/>
        <a:lstStyle/>
        <a:p>
          <a:endParaRPr lang="en-US"/>
        </a:p>
      </dgm:t>
    </dgm:pt>
    <dgm:pt modelId="{4CCCD3D4-252E-4EFA-A050-0F6B0D18CF62}" type="pres">
      <dgm:prSet presAssocID="{CFA87975-55E9-45F8-849F-D6CF2DEC9513}" presName="Accent2" presStyleCnt="0"/>
      <dgm:spPr/>
    </dgm:pt>
    <dgm:pt modelId="{FF00E984-0F0F-49DD-8913-39B78BDE502A}" type="pres">
      <dgm:prSet presAssocID="{CFA87975-55E9-45F8-849F-D6CF2DEC9513}" presName="Accent" presStyleLbl="node1" presStyleIdx="4" presStyleCnt="6"/>
      <dgm:spPr/>
    </dgm:pt>
    <dgm:pt modelId="{D0E7F71B-471A-42D9-845D-537D878580F4}" type="pres">
      <dgm:prSet presAssocID="{CFA87975-55E9-45F8-849F-D6CF2DEC9513}" presName="ParentBackground2" presStyleCnt="0"/>
      <dgm:spPr/>
    </dgm:pt>
    <dgm:pt modelId="{963096D3-C2E0-415A-9610-77CFC35D9D4C}" type="pres">
      <dgm:prSet presAssocID="{CFA87975-55E9-45F8-849F-D6CF2DEC9513}" presName="ParentBackground" presStyleLbl="fgAcc1" presStyleIdx="4" presStyleCnt="6"/>
      <dgm:spPr/>
      <dgm:t>
        <a:bodyPr/>
        <a:lstStyle/>
        <a:p>
          <a:endParaRPr lang="en-US"/>
        </a:p>
      </dgm:t>
    </dgm:pt>
    <dgm:pt modelId="{7200272E-C65A-4425-B6C9-91B631EB6F06}" type="pres">
      <dgm:prSet presAssocID="{CFA87975-55E9-45F8-849F-D6CF2DEC9513}" presName="Parent2" presStyleLbl="revTx" presStyleIdx="0" presStyleCnt="0">
        <dgm:presLayoutVars>
          <dgm:chMax val="1"/>
          <dgm:chPref val="1"/>
          <dgm:bulletEnabled val="1"/>
        </dgm:presLayoutVars>
      </dgm:prSet>
      <dgm:spPr/>
      <dgm:t>
        <a:bodyPr/>
        <a:lstStyle/>
        <a:p>
          <a:endParaRPr lang="en-US"/>
        </a:p>
      </dgm:t>
    </dgm:pt>
    <dgm:pt modelId="{96BD3CD4-B7BF-4E07-B610-FD1FEA543B36}" type="pres">
      <dgm:prSet presAssocID="{79DE586F-976C-49D2-98BF-3A2F7E99E454}" presName="Accent1" presStyleCnt="0"/>
      <dgm:spPr/>
    </dgm:pt>
    <dgm:pt modelId="{29D39D31-2018-456F-8F59-100A7F84944D}" type="pres">
      <dgm:prSet presAssocID="{79DE586F-976C-49D2-98BF-3A2F7E99E454}" presName="Accent" presStyleLbl="node1" presStyleIdx="5" presStyleCnt="6" custLinFactNeighborX="630"/>
      <dgm:spPr/>
    </dgm:pt>
    <dgm:pt modelId="{B98EB339-E04C-4E0F-A0BE-8F45A37343CA}" type="pres">
      <dgm:prSet presAssocID="{79DE586F-976C-49D2-98BF-3A2F7E99E454}" presName="ParentBackground1" presStyleCnt="0"/>
      <dgm:spPr/>
    </dgm:pt>
    <dgm:pt modelId="{B5DAD8E6-E749-432A-AABC-D9E4EE393CA8}" type="pres">
      <dgm:prSet presAssocID="{79DE586F-976C-49D2-98BF-3A2F7E99E454}" presName="ParentBackground" presStyleLbl="fgAcc1" presStyleIdx="5" presStyleCnt="6"/>
      <dgm:spPr/>
      <dgm:t>
        <a:bodyPr/>
        <a:lstStyle/>
        <a:p>
          <a:endParaRPr lang="en-US"/>
        </a:p>
      </dgm:t>
    </dgm:pt>
    <dgm:pt modelId="{5AE824AD-670B-4888-9C1F-9DE888FCDDA1}" type="pres">
      <dgm:prSet presAssocID="{79DE586F-976C-49D2-98BF-3A2F7E99E454}" presName="Parent1" presStyleLbl="revTx" presStyleIdx="0" presStyleCnt="0">
        <dgm:presLayoutVars>
          <dgm:chMax val="1"/>
          <dgm:chPref val="1"/>
          <dgm:bulletEnabled val="1"/>
        </dgm:presLayoutVars>
      </dgm:prSet>
      <dgm:spPr/>
      <dgm:t>
        <a:bodyPr/>
        <a:lstStyle/>
        <a:p>
          <a:endParaRPr lang="en-US"/>
        </a:p>
      </dgm:t>
    </dgm:pt>
  </dgm:ptLst>
  <dgm:cxnLst>
    <dgm:cxn modelId="{0ECD7AD7-E0EC-40D1-B529-5C9E82F2F4B8}" type="presOf" srcId="{79DE586F-976C-49D2-98BF-3A2F7E99E454}" destId="{5AE824AD-670B-4888-9C1F-9DE888FCDDA1}" srcOrd="1" destOrd="0" presId="urn:microsoft.com/office/officeart/2011/layout/CircleProcess"/>
    <dgm:cxn modelId="{5A27322A-DB7B-49FD-BF37-26A7105C6DD1}" type="presOf" srcId="{93455E2C-5D68-4CD8-87D3-EE9733A7C06B}" destId="{D1351D40-B051-4031-B323-D061F933DB57}" srcOrd="1" destOrd="0" presId="urn:microsoft.com/office/officeart/2011/layout/CircleProcess"/>
    <dgm:cxn modelId="{0AB4AC5B-69F5-4D14-8DBF-C963439BE395}" type="presOf" srcId="{BC3A4F71-5326-41B5-865B-244A96DA1462}" destId="{9FF7592E-D9E6-487B-AC8A-C1FA0A791D25}" srcOrd="0" destOrd="0" presId="urn:microsoft.com/office/officeart/2011/layout/CircleProcess"/>
    <dgm:cxn modelId="{D63B9ABE-0CAA-4CAC-9ADF-46FD3CCEFD05}" type="presOf" srcId="{DBB49AF4-26F4-41A7-BAD4-5CBF972142EB}" destId="{90002AEF-B0D0-410C-869F-AA998B756BE6}" srcOrd="1" destOrd="0" presId="urn:microsoft.com/office/officeart/2011/layout/CircleProcess"/>
    <dgm:cxn modelId="{DE77B6BE-4BDB-4826-BDCD-53A2AAB1803A}" type="presOf" srcId="{932B8AA4-2D92-4CC6-BF0C-47369C54EAA2}" destId="{2B83E360-E5C9-4CB8-90C8-48FD7A7EF722}" srcOrd="0" destOrd="0" presId="urn:microsoft.com/office/officeart/2011/layout/CircleProcess"/>
    <dgm:cxn modelId="{C48AFA44-5934-4BF9-9292-0E4911E1A529}" type="presOf" srcId="{CFA87975-55E9-45F8-849F-D6CF2DEC9513}" destId="{963096D3-C2E0-415A-9610-77CFC35D9D4C}" srcOrd="0" destOrd="0" presId="urn:microsoft.com/office/officeart/2011/layout/CircleProcess"/>
    <dgm:cxn modelId="{C1A9E91E-7376-4272-BD0D-F8AB421239FB}" srcId="{B0C8D596-BE20-47DB-ABAE-AB3250AC0821}" destId="{93455E2C-5D68-4CD8-87D3-EE9733A7C06B}" srcOrd="4" destOrd="0" parTransId="{CFFD082B-4C55-48F5-94E6-92BC752F9AE7}" sibTransId="{77E4C41C-9387-41DA-A4F9-8D126A762B4C}"/>
    <dgm:cxn modelId="{1FE87AA7-5FB3-495C-9B64-D18DA0A85760}" type="presOf" srcId="{93455E2C-5D68-4CD8-87D3-EE9733A7C06B}" destId="{CC0E1909-1016-4495-AA86-4659E64A2968}" srcOrd="0" destOrd="0" presId="urn:microsoft.com/office/officeart/2011/layout/CircleProcess"/>
    <dgm:cxn modelId="{B81619D5-42F3-49F7-9A80-1369A7568EFC}" type="presOf" srcId="{CFA87975-55E9-45F8-849F-D6CF2DEC9513}" destId="{7200272E-C65A-4425-B6C9-91B631EB6F06}" srcOrd="1" destOrd="0" presId="urn:microsoft.com/office/officeart/2011/layout/CircleProcess"/>
    <dgm:cxn modelId="{B17AFAEB-1087-416C-8D21-0064595A99E0}" srcId="{B0C8D596-BE20-47DB-ABAE-AB3250AC0821}" destId="{BC3A4F71-5326-41B5-865B-244A96DA1462}" srcOrd="3" destOrd="0" parTransId="{D46B51AA-9C82-48DC-88E2-FE18934B94F8}" sibTransId="{EC3043AD-AA5E-49F5-BD25-A931B6E5300C}"/>
    <dgm:cxn modelId="{72229342-37D0-4424-B2A5-91A7115CF0EC}" srcId="{B0C8D596-BE20-47DB-ABAE-AB3250AC0821}" destId="{CFA87975-55E9-45F8-849F-D6CF2DEC9513}" srcOrd="1" destOrd="0" parTransId="{C955F899-794A-4469-852B-BCAA4CFB38C6}" sibTransId="{F76FB58D-4DA0-4752-B370-CF92C3E5A2EB}"/>
    <dgm:cxn modelId="{32D876DD-1E38-435A-8D0D-6FFB6AE805B4}" type="presOf" srcId="{BC3A4F71-5326-41B5-865B-244A96DA1462}" destId="{7006B25B-85A6-4AEF-B3D1-E878CED5C441}" srcOrd="1" destOrd="0" presId="urn:microsoft.com/office/officeart/2011/layout/CircleProcess"/>
    <dgm:cxn modelId="{94CB73B0-DCFB-42EE-BD3B-599CC2BD3E42}" srcId="{B0C8D596-BE20-47DB-ABAE-AB3250AC0821}" destId="{DBB49AF4-26F4-41A7-BAD4-5CBF972142EB}" srcOrd="2" destOrd="0" parTransId="{5E03C9FA-1CB3-41F9-9FDF-3F6A220C8829}" sibTransId="{DD776DD0-6472-49B0-B9A3-CE5573828F3D}"/>
    <dgm:cxn modelId="{531FE848-B0FE-4995-BD40-9FA9CF4F5522}" type="presOf" srcId="{79DE586F-976C-49D2-98BF-3A2F7E99E454}" destId="{B5DAD8E6-E749-432A-AABC-D9E4EE393CA8}" srcOrd="0" destOrd="0" presId="urn:microsoft.com/office/officeart/2011/layout/CircleProcess"/>
    <dgm:cxn modelId="{9EC48AC4-E5CB-4F35-B5B5-8A9E9100F872}" srcId="{B0C8D596-BE20-47DB-ABAE-AB3250AC0821}" destId="{79DE586F-976C-49D2-98BF-3A2F7E99E454}" srcOrd="0" destOrd="0" parTransId="{35C053D4-8B32-4BF9-9B10-728C6BFBB5ED}" sibTransId="{85657869-4059-42B0-A131-6AAD6379A687}"/>
    <dgm:cxn modelId="{78CA8C65-4C31-4E47-8B1E-2D65C1DA4138}" type="presOf" srcId="{932B8AA4-2D92-4CC6-BF0C-47369C54EAA2}" destId="{58FA903A-E689-4D28-89E3-46C107B471EA}" srcOrd="1" destOrd="0" presId="urn:microsoft.com/office/officeart/2011/layout/CircleProcess"/>
    <dgm:cxn modelId="{407C024B-D615-4FA4-9603-341A1B975616}" type="presOf" srcId="{DBB49AF4-26F4-41A7-BAD4-5CBF972142EB}" destId="{1E4F8C80-78F5-4DFC-A7D9-34B4E27FD68A}" srcOrd="0" destOrd="0" presId="urn:microsoft.com/office/officeart/2011/layout/CircleProcess"/>
    <dgm:cxn modelId="{77E67C36-A486-432A-8631-8B9D19EEA434}" type="presOf" srcId="{B0C8D596-BE20-47DB-ABAE-AB3250AC0821}" destId="{96871642-4BB9-4F0B-AE64-E176710B1F74}" srcOrd="0" destOrd="0" presId="urn:microsoft.com/office/officeart/2011/layout/CircleProcess"/>
    <dgm:cxn modelId="{EBB88DC4-1017-4FB2-83D0-0EA842B56174}" srcId="{B0C8D596-BE20-47DB-ABAE-AB3250AC0821}" destId="{932B8AA4-2D92-4CC6-BF0C-47369C54EAA2}" srcOrd="5" destOrd="0" parTransId="{76764E35-A150-4716-8E91-6E5F0DEEA9CC}" sibTransId="{52117221-695E-4CB1-9629-DA84460EF2CB}"/>
    <dgm:cxn modelId="{49E398C5-915A-4A27-92B3-68B592F5A5DC}" type="presParOf" srcId="{96871642-4BB9-4F0B-AE64-E176710B1F74}" destId="{F6D8DF2A-D321-4163-AF6F-C5B3A66313C6}" srcOrd="0" destOrd="0" presId="urn:microsoft.com/office/officeart/2011/layout/CircleProcess"/>
    <dgm:cxn modelId="{C7C8F676-4FAD-45B6-9943-42E203A3A94A}" type="presParOf" srcId="{F6D8DF2A-D321-4163-AF6F-C5B3A66313C6}" destId="{F6CCD604-7A20-40C6-AAC6-828D5AB4B058}" srcOrd="0" destOrd="0" presId="urn:microsoft.com/office/officeart/2011/layout/CircleProcess"/>
    <dgm:cxn modelId="{CAC04A84-15B9-4F39-B078-AED6C477737B}" type="presParOf" srcId="{96871642-4BB9-4F0B-AE64-E176710B1F74}" destId="{856FA2F9-C2DC-4BB9-954B-8C7349D39C05}" srcOrd="1" destOrd="0" presId="urn:microsoft.com/office/officeart/2011/layout/CircleProcess"/>
    <dgm:cxn modelId="{641A2DC7-95F5-4A2D-9145-26D709BE8515}" type="presParOf" srcId="{856FA2F9-C2DC-4BB9-954B-8C7349D39C05}" destId="{2B83E360-E5C9-4CB8-90C8-48FD7A7EF722}" srcOrd="0" destOrd="0" presId="urn:microsoft.com/office/officeart/2011/layout/CircleProcess"/>
    <dgm:cxn modelId="{64FC1D0F-349C-4198-ADDA-C4B380FF27D8}" type="presParOf" srcId="{96871642-4BB9-4F0B-AE64-E176710B1F74}" destId="{58FA903A-E689-4D28-89E3-46C107B471EA}" srcOrd="2" destOrd="0" presId="urn:microsoft.com/office/officeart/2011/layout/CircleProcess"/>
    <dgm:cxn modelId="{9AF637E8-0780-4D46-ABB0-4D983725193A}" type="presParOf" srcId="{96871642-4BB9-4F0B-AE64-E176710B1F74}" destId="{0C278960-C182-499A-A1E6-BD10B45AA226}" srcOrd="3" destOrd="0" presId="urn:microsoft.com/office/officeart/2011/layout/CircleProcess"/>
    <dgm:cxn modelId="{53136108-0951-4B3F-9CA6-B50D2D6467CF}" type="presParOf" srcId="{0C278960-C182-499A-A1E6-BD10B45AA226}" destId="{B2A09BE9-FEF1-4F7D-ACD3-284CFE4C13B0}" srcOrd="0" destOrd="0" presId="urn:microsoft.com/office/officeart/2011/layout/CircleProcess"/>
    <dgm:cxn modelId="{2EB19B42-48B7-4F92-94E2-20C669ABCF15}" type="presParOf" srcId="{96871642-4BB9-4F0B-AE64-E176710B1F74}" destId="{13365104-C083-405E-8D80-19B555E5DB49}" srcOrd="4" destOrd="0" presId="urn:microsoft.com/office/officeart/2011/layout/CircleProcess"/>
    <dgm:cxn modelId="{3B1E0B41-113A-4239-98E9-095ECF55596D}" type="presParOf" srcId="{13365104-C083-405E-8D80-19B555E5DB49}" destId="{CC0E1909-1016-4495-AA86-4659E64A2968}" srcOrd="0" destOrd="0" presId="urn:microsoft.com/office/officeart/2011/layout/CircleProcess"/>
    <dgm:cxn modelId="{7C528DA2-279E-46DB-9F36-F515BA9E5822}" type="presParOf" srcId="{96871642-4BB9-4F0B-AE64-E176710B1F74}" destId="{D1351D40-B051-4031-B323-D061F933DB57}" srcOrd="5" destOrd="0" presId="urn:microsoft.com/office/officeart/2011/layout/CircleProcess"/>
    <dgm:cxn modelId="{BDC651C1-395D-4BC2-B0FC-E14981FF7FD4}" type="presParOf" srcId="{96871642-4BB9-4F0B-AE64-E176710B1F74}" destId="{40636451-F0B1-4F0A-AF0E-C0C334B4AE2F}" srcOrd="6" destOrd="0" presId="urn:microsoft.com/office/officeart/2011/layout/CircleProcess"/>
    <dgm:cxn modelId="{1E61123F-F20D-4718-9F67-4A9ED95AB3D9}" type="presParOf" srcId="{40636451-F0B1-4F0A-AF0E-C0C334B4AE2F}" destId="{9A1A33BC-3C68-4723-83FD-88DE2FE62959}" srcOrd="0" destOrd="0" presId="urn:microsoft.com/office/officeart/2011/layout/CircleProcess"/>
    <dgm:cxn modelId="{E9D85348-28A0-445E-B9FA-7A16F69DCE06}" type="presParOf" srcId="{96871642-4BB9-4F0B-AE64-E176710B1F74}" destId="{2FFCADC1-8FD5-4E4F-AEFE-9F740663E9C7}" srcOrd="7" destOrd="0" presId="urn:microsoft.com/office/officeart/2011/layout/CircleProcess"/>
    <dgm:cxn modelId="{F3F633C4-A64D-44C9-94CF-E300FCC14551}" type="presParOf" srcId="{2FFCADC1-8FD5-4E4F-AEFE-9F740663E9C7}" destId="{9FF7592E-D9E6-487B-AC8A-C1FA0A791D25}" srcOrd="0" destOrd="0" presId="urn:microsoft.com/office/officeart/2011/layout/CircleProcess"/>
    <dgm:cxn modelId="{1A4A9436-2EEE-44C2-A66F-E58FA0B4C399}" type="presParOf" srcId="{96871642-4BB9-4F0B-AE64-E176710B1F74}" destId="{7006B25B-85A6-4AEF-B3D1-E878CED5C441}" srcOrd="8" destOrd="0" presId="urn:microsoft.com/office/officeart/2011/layout/CircleProcess"/>
    <dgm:cxn modelId="{2E9FEDCB-2D20-435F-9670-FE370C3B9E3F}" type="presParOf" srcId="{96871642-4BB9-4F0B-AE64-E176710B1F74}" destId="{C27B0779-BA0C-4BEC-8B41-B4014EE7A812}" srcOrd="9" destOrd="0" presId="urn:microsoft.com/office/officeart/2011/layout/CircleProcess"/>
    <dgm:cxn modelId="{246367B0-2501-4C20-960B-64DF1C845549}" type="presParOf" srcId="{C27B0779-BA0C-4BEC-8B41-B4014EE7A812}" destId="{2D345C56-A8BD-434A-B7A7-0E09E718A437}" srcOrd="0" destOrd="0" presId="urn:microsoft.com/office/officeart/2011/layout/CircleProcess"/>
    <dgm:cxn modelId="{074CEADC-8ADF-44BE-8D2E-6B304F7D5506}" type="presParOf" srcId="{96871642-4BB9-4F0B-AE64-E176710B1F74}" destId="{EDBF7475-F88D-498A-B8DA-1EFB1BCA835D}" srcOrd="10" destOrd="0" presId="urn:microsoft.com/office/officeart/2011/layout/CircleProcess"/>
    <dgm:cxn modelId="{D8CE7016-A033-4235-B7CD-44EF14A1C88B}" type="presParOf" srcId="{EDBF7475-F88D-498A-B8DA-1EFB1BCA835D}" destId="{1E4F8C80-78F5-4DFC-A7D9-34B4E27FD68A}" srcOrd="0" destOrd="0" presId="urn:microsoft.com/office/officeart/2011/layout/CircleProcess"/>
    <dgm:cxn modelId="{070FEA78-45C3-4027-B4F8-EBD248E54958}" type="presParOf" srcId="{96871642-4BB9-4F0B-AE64-E176710B1F74}" destId="{90002AEF-B0D0-410C-869F-AA998B756BE6}" srcOrd="11" destOrd="0" presId="urn:microsoft.com/office/officeart/2011/layout/CircleProcess"/>
    <dgm:cxn modelId="{6E78372B-E0A6-4FF9-8D39-E925420EA927}" type="presParOf" srcId="{96871642-4BB9-4F0B-AE64-E176710B1F74}" destId="{4CCCD3D4-252E-4EFA-A050-0F6B0D18CF62}" srcOrd="12" destOrd="0" presId="urn:microsoft.com/office/officeart/2011/layout/CircleProcess"/>
    <dgm:cxn modelId="{5C8D1CCE-B190-44F1-A123-DA7F893AD27E}" type="presParOf" srcId="{4CCCD3D4-252E-4EFA-A050-0F6B0D18CF62}" destId="{FF00E984-0F0F-49DD-8913-39B78BDE502A}" srcOrd="0" destOrd="0" presId="urn:microsoft.com/office/officeart/2011/layout/CircleProcess"/>
    <dgm:cxn modelId="{08996B0C-C5AA-4124-98A1-C2F872CD6B57}" type="presParOf" srcId="{96871642-4BB9-4F0B-AE64-E176710B1F74}" destId="{D0E7F71B-471A-42D9-845D-537D878580F4}" srcOrd="13" destOrd="0" presId="urn:microsoft.com/office/officeart/2011/layout/CircleProcess"/>
    <dgm:cxn modelId="{97DE91F4-BDF8-4035-93F3-004AB4E9BC1D}" type="presParOf" srcId="{D0E7F71B-471A-42D9-845D-537D878580F4}" destId="{963096D3-C2E0-415A-9610-77CFC35D9D4C}" srcOrd="0" destOrd="0" presId="urn:microsoft.com/office/officeart/2011/layout/CircleProcess"/>
    <dgm:cxn modelId="{A4C6E65E-3364-4FBF-ADEE-3C5F9D2E0176}" type="presParOf" srcId="{96871642-4BB9-4F0B-AE64-E176710B1F74}" destId="{7200272E-C65A-4425-B6C9-91B631EB6F06}" srcOrd="14" destOrd="0" presId="urn:microsoft.com/office/officeart/2011/layout/CircleProcess"/>
    <dgm:cxn modelId="{46C4504B-3895-41EC-888E-C92C20012D98}" type="presParOf" srcId="{96871642-4BB9-4F0B-AE64-E176710B1F74}" destId="{96BD3CD4-B7BF-4E07-B610-FD1FEA543B36}" srcOrd="15" destOrd="0" presId="urn:microsoft.com/office/officeart/2011/layout/CircleProcess"/>
    <dgm:cxn modelId="{299DF379-C543-4A5D-BC86-7E464100FBCE}" type="presParOf" srcId="{96BD3CD4-B7BF-4E07-B610-FD1FEA543B36}" destId="{29D39D31-2018-456F-8F59-100A7F84944D}" srcOrd="0" destOrd="0" presId="urn:microsoft.com/office/officeart/2011/layout/CircleProcess"/>
    <dgm:cxn modelId="{DD04CA48-B6D8-4A50-A765-8282BD86E2BB}" type="presParOf" srcId="{96871642-4BB9-4F0B-AE64-E176710B1F74}" destId="{B98EB339-E04C-4E0F-A0BE-8F45A37343CA}" srcOrd="16" destOrd="0" presId="urn:microsoft.com/office/officeart/2011/layout/CircleProcess"/>
    <dgm:cxn modelId="{82F606E8-ED61-4354-9990-11CAA5CCE34C}" type="presParOf" srcId="{B98EB339-E04C-4E0F-A0BE-8F45A37343CA}" destId="{B5DAD8E6-E749-432A-AABC-D9E4EE393CA8}" srcOrd="0" destOrd="0" presId="urn:microsoft.com/office/officeart/2011/layout/CircleProcess"/>
    <dgm:cxn modelId="{AD07EC44-F233-4C8E-85EA-71B341D3733B}" type="presParOf" srcId="{96871642-4BB9-4F0B-AE64-E176710B1F74}" destId="{5AE824AD-670B-4888-9C1F-9DE888FCDDA1}"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3ADC250-D0CD-466B-9EEB-3B9FBBFD8674}" type="doc">
      <dgm:prSet loTypeId="urn:microsoft.com/office/officeart/2005/8/layout/hList2" loCatId="list" qsTypeId="urn:microsoft.com/office/officeart/2005/8/quickstyle/simple5" qsCatId="simple" csTypeId="urn:microsoft.com/office/officeart/2005/8/colors/accent1_3" csCatId="accent1" phldr="1"/>
      <dgm:spPr/>
      <dgm:t>
        <a:bodyPr/>
        <a:lstStyle/>
        <a:p>
          <a:endParaRPr lang="en-US"/>
        </a:p>
      </dgm:t>
    </dgm:pt>
    <dgm:pt modelId="{2DCF1F9B-408B-47F5-80AD-5F23A178463D}">
      <dgm:prSet phldrT="[Text]"/>
      <dgm:spPr/>
      <dgm: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Disability Services</a:t>
          </a:r>
        </a:p>
      </dgm:t>
    </dgm:pt>
    <dgm:pt modelId="{48BDA855-1F1C-4787-B27D-A5517F152A2D}" type="parTrans" cxnId="{7CF487FB-0D54-4397-ADBD-72106BE41E19}">
      <dgm:prSet/>
      <dgm:spPr/>
      <dgm:t>
        <a:bodyPr/>
        <a:lstStyle/>
        <a:p>
          <a:endParaRPr lang="en-US"/>
        </a:p>
      </dgm:t>
    </dgm:pt>
    <dgm:pt modelId="{E11ED247-D353-4566-96FE-F7EDF668EA6C}" type="sibTrans" cxnId="{7CF487FB-0D54-4397-ADBD-72106BE41E19}">
      <dgm:prSet/>
      <dgm:spPr/>
      <dgm:t>
        <a:bodyPr/>
        <a:lstStyle/>
        <a:p>
          <a:endParaRPr lang="en-US"/>
        </a:p>
      </dgm:t>
    </dgm:pt>
    <dgm:pt modelId="{A808E4D5-5C20-410D-A009-1E245ADE2270}">
      <dgm:prSet phldrT="[Text]"/>
      <dgm:spPr/>
      <dgm:t>
        <a:bodyPr/>
        <a:lstStyle/>
        <a:p>
          <a:r>
            <a:rPr lang="en-US" dirty="0">
              <a:solidFill>
                <a:schemeClr val="tx1"/>
              </a:solidFill>
              <a:latin typeface="Arial" panose="020B0604020202020204" pitchFamily="34" charset="0"/>
              <a:cs typeface="Arial" panose="020B0604020202020204" pitchFamily="34" charset="0"/>
            </a:rPr>
            <a:t>Offer innovative programming for ASD students</a:t>
          </a:r>
        </a:p>
      </dgm:t>
    </dgm:pt>
    <dgm:pt modelId="{C19C959B-A15B-4724-8EDF-636550D74BC0}" type="parTrans" cxnId="{47C832A6-019B-41BF-8FE5-E5AF1521127C}">
      <dgm:prSet/>
      <dgm:spPr/>
      <dgm:t>
        <a:bodyPr/>
        <a:lstStyle/>
        <a:p>
          <a:endParaRPr lang="en-US"/>
        </a:p>
      </dgm:t>
    </dgm:pt>
    <dgm:pt modelId="{8D4433DE-03C1-4DD9-B4FD-23F2D8FDDBEC}" type="sibTrans" cxnId="{47C832A6-019B-41BF-8FE5-E5AF1521127C}">
      <dgm:prSet/>
      <dgm:spPr/>
      <dgm:t>
        <a:bodyPr/>
        <a:lstStyle/>
        <a:p>
          <a:endParaRPr lang="en-US"/>
        </a:p>
      </dgm:t>
    </dgm:pt>
    <dgm:pt modelId="{65C40808-C890-42EB-AE3A-FFB3C33B44E7}">
      <dgm:prSet phldrT="[Text]"/>
      <dgm:spPr/>
      <dgm: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Residence Life</a:t>
          </a:r>
        </a:p>
      </dgm:t>
    </dgm:pt>
    <dgm:pt modelId="{C52662DC-384B-4DFC-A2CA-4297FB67452B}" type="parTrans" cxnId="{8E6CA5D3-F7F8-422D-AE4C-29D59D7B9761}">
      <dgm:prSet/>
      <dgm:spPr/>
      <dgm:t>
        <a:bodyPr/>
        <a:lstStyle/>
        <a:p>
          <a:endParaRPr lang="en-US"/>
        </a:p>
      </dgm:t>
    </dgm:pt>
    <dgm:pt modelId="{09CDACA7-1660-4E5C-B807-EB0FA5B30FB6}" type="sibTrans" cxnId="{8E6CA5D3-F7F8-422D-AE4C-29D59D7B9761}">
      <dgm:prSet/>
      <dgm:spPr/>
      <dgm:t>
        <a:bodyPr/>
        <a:lstStyle/>
        <a:p>
          <a:endParaRPr lang="en-US"/>
        </a:p>
      </dgm:t>
    </dgm:pt>
    <dgm:pt modelId="{5B4DC315-44CC-40DC-8E5D-8E6C23CDB960}">
      <dgm:prSet phldrT="[Text]"/>
      <dgm:spPr/>
      <dgm:t>
        <a:bodyPr/>
        <a:lstStyle/>
        <a:p>
          <a:r>
            <a:rPr lang="en-US" dirty="0">
              <a:solidFill>
                <a:schemeClr val="tx1"/>
              </a:solidFill>
              <a:latin typeface="Arial" panose="020B0604020202020204" pitchFamily="34" charset="0"/>
              <a:cs typeface="Arial" panose="020B0604020202020204" pitchFamily="34" charset="0"/>
            </a:rPr>
            <a:t>Have all residential  staff and student leaders trained as Autism Allies to provide a support system</a:t>
          </a:r>
        </a:p>
      </dgm:t>
    </dgm:pt>
    <dgm:pt modelId="{F270AA98-DBE1-4619-8C4C-CAA4163BC5EE}" type="parTrans" cxnId="{7510D1E9-4AE2-45A1-AC8A-7D9872E0A855}">
      <dgm:prSet/>
      <dgm:spPr/>
      <dgm:t>
        <a:bodyPr/>
        <a:lstStyle/>
        <a:p>
          <a:endParaRPr lang="en-US"/>
        </a:p>
      </dgm:t>
    </dgm:pt>
    <dgm:pt modelId="{3FC2452C-03AB-4782-BF5E-EB894F230727}" type="sibTrans" cxnId="{7510D1E9-4AE2-45A1-AC8A-7D9872E0A855}">
      <dgm:prSet/>
      <dgm:spPr/>
      <dgm:t>
        <a:bodyPr/>
        <a:lstStyle/>
        <a:p>
          <a:endParaRPr lang="en-US"/>
        </a:p>
      </dgm:t>
    </dgm:pt>
    <dgm:pt modelId="{96838AE8-7708-4EA2-AB8C-B36F1DEB0AAF}">
      <dgm:prSet phldrT="[Text]"/>
      <dgm:spPr/>
      <dgm: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 Activities</a:t>
          </a:r>
        </a:p>
      </dgm:t>
    </dgm:pt>
    <dgm:pt modelId="{2ECBEA09-C7B5-4DCF-A6FF-7A5D4E745E0F}" type="parTrans" cxnId="{710F10FA-17CE-4E43-B276-EFDF5836A740}">
      <dgm:prSet/>
      <dgm:spPr/>
      <dgm:t>
        <a:bodyPr/>
        <a:lstStyle/>
        <a:p>
          <a:endParaRPr lang="en-US"/>
        </a:p>
      </dgm:t>
    </dgm:pt>
    <dgm:pt modelId="{B23E296B-E464-451B-B479-23295BA6CF67}" type="sibTrans" cxnId="{710F10FA-17CE-4E43-B276-EFDF5836A740}">
      <dgm:prSet/>
      <dgm:spPr/>
      <dgm:t>
        <a:bodyPr/>
        <a:lstStyle/>
        <a:p>
          <a:endParaRPr lang="en-US"/>
        </a:p>
      </dgm:t>
    </dgm:pt>
    <dgm:pt modelId="{92E46C25-6848-45F8-97EC-47973F14FFFD}">
      <dgm:prSet phldrT="[Text]"/>
      <dgm:spPr/>
      <dgm: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Mental Health Services</a:t>
          </a:r>
        </a:p>
      </dgm:t>
    </dgm:pt>
    <dgm:pt modelId="{FC5A8CB7-63AC-43C1-B187-3865E4C731E7}" type="parTrans" cxnId="{4D6FFC04-4441-4CDA-B284-10EF0A1D4E8B}">
      <dgm:prSet/>
      <dgm:spPr/>
      <dgm:t>
        <a:bodyPr/>
        <a:lstStyle/>
        <a:p>
          <a:endParaRPr lang="en-US"/>
        </a:p>
      </dgm:t>
    </dgm:pt>
    <dgm:pt modelId="{7F7743C6-C32C-418C-8397-F0B8A87FC25B}" type="sibTrans" cxnId="{4D6FFC04-4441-4CDA-B284-10EF0A1D4E8B}">
      <dgm:prSet/>
      <dgm:spPr/>
      <dgm:t>
        <a:bodyPr/>
        <a:lstStyle/>
        <a:p>
          <a:endParaRPr lang="en-US"/>
        </a:p>
      </dgm:t>
    </dgm:pt>
    <dgm:pt modelId="{DB359D85-3C89-4FDA-868F-A64A5512265F}">
      <dgm:prSet phldrT="[Text]"/>
      <dgm:spPr/>
      <dgm:t>
        <a:bodyPr/>
        <a:lstStyle/>
        <a:p>
          <a:r>
            <a:rPr lang="en-US" dirty="0">
              <a:solidFill>
                <a:schemeClr val="tx1"/>
              </a:solidFill>
              <a:latin typeface="Arial" panose="020B0604020202020204" pitchFamily="34" charset="0"/>
              <a:cs typeface="Arial" panose="020B0604020202020204" pitchFamily="34" charset="0"/>
            </a:rPr>
            <a:t>Pursue grant funding to become a National  ASD Resource Center</a:t>
          </a:r>
        </a:p>
      </dgm:t>
    </dgm:pt>
    <dgm:pt modelId="{55CEC266-93D3-4E11-A788-8A93069233C5}" type="parTrans" cxnId="{B38699BC-A5D0-40BD-BCB2-60B758A36F7F}">
      <dgm:prSet/>
      <dgm:spPr/>
      <dgm:t>
        <a:bodyPr/>
        <a:lstStyle/>
        <a:p>
          <a:endParaRPr lang="en-US"/>
        </a:p>
      </dgm:t>
    </dgm:pt>
    <dgm:pt modelId="{79F0679E-F46C-441B-9315-75C930C0F731}" type="sibTrans" cxnId="{B38699BC-A5D0-40BD-BCB2-60B758A36F7F}">
      <dgm:prSet/>
      <dgm:spPr/>
      <dgm:t>
        <a:bodyPr/>
        <a:lstStyle/>
        <a:p>
          <a:endParaRPr lang="en-US"/>
        </a:p>
      </dgm:t>
    </dgm:pt>
    <dgm:pt modelId="{5726D75A-B9B2-4A04-93F2-03FE6EE503AC}">
      <dgm:prSet phldrT="[Text]"/>
      <dgm:spPr/>
      <dgm:t>
        <a:bodyPr/>
        <a:lstStyle/>
        <a:p>
          <a:r>
            <a:rPr lang="en-US" dirty="0">
              <a:solidFill>
                <a:schemeClr val="tx1"/>
              </a:solidFill>
              <a:latin typeface="Arial" panose="020B0604020202020204" pitchFamily="34" charset="0"/>
              <a:cs typeface="Arial" panose="020B0604020202020204" pitchFamily="34" charset="0"/>
            </a:rPr>
            <a:t>Offer a low stimuli learning community for ASD students &amp; Autism Allies</a:t>
          </a:r>
        </a:p>
      </dgm:t>
    </dgm:pt>
    <dgm:pt modelId="{E4EC85C2-19DB-4D01-AA06-7597AFF1367F}" type="parTrans" cxnId="{C1C01916-7D51-4801-B564-36443554A36B}">
      <dgm:prSet/>
      <dgm:spPr/>
      <dgm:t>
        <a:bodyPr/>
        <a:lstStyle/>
        <a:p>
          <a:endParaRPr lang="en-US"/>
        </a:p>
      </dgm:t>
    </dgm:pt>
    <dgm:pt modelId="{B695D655-BEEF-42FD-A814-CD1A0D9C0F6D}" type="sibTrans" cxnId="{C1C01916-7D51-4801-B564-36443554A36B}">
      <dgm:prSet/>
      <dgm:spPr/>
      <dgm:t>
        <a:bodyPr/>
        <a:lstStyle/>
        <a:p>
          <a:endParaRPr lang="en-US"/>
        </a:p>
      </dgm:t>
    </dgm:pt>
    <dgm:pt modelId="{075765F8-4F15-457E-9FCC-3AED706C3D9A}">
      <dgm:prSet/>
      <dgm:spPr/>
      <dgm:t>
        <a:bodyPr/>
        <a:lstStyle/>
        <a:p>
          <a:r>
            <a:rPr lang="en-US" dirty="0">
              <a:solidFill>
                <a:schemeClr val="tx1"/>
              </a:solidFill>
            </a:rPr>
            <a:t>Establish the Autism Allies program with Disability Services</a:t>
          </a:r>
        </a:p>
      </dgm:t>
    </dgm:pt>
    <dgm:pt modelId="{FAAA4A53-AAC9-4C45-8F7A-FBA051B1B747}" type="parTrans" cxnId="{DC86DC58-16A0-4D97-9CB0-B6A2F10FD2E4}">
      <dgm:prSet/>
      <dgm:spPr/>
      <dgm:t>
        <a:bodyPr/>
        <a:lstStyle/>
        <a:p>
          <a:endParaRPr lang="en-US"/>
        </a:p>
      </dgm:t>
    </dgm:pt>
    <dgm:pt modelId="{94DECA03-A3F9-45E1-9164-1B4E657F9657}" type="sibTrans" cxnId="{DC86DC58-16A0-4D97-9CB0-B6A2F10FD2E4}">
      <dgm:prSet/>
      <dgm:spPr/>
      <dgm:t>
        <a:bodyPr/>
        <a:lstStyle/>
        <a:p>
          <a:endParaRPr lang="en-US"/>
        </a:p>
      </dgm:t>
    </dgm:pt>
    <dgm:pt modelId="{DB181829-5CB0-443D-A732-D6E16AA0AAD0}">
      <dgm:prSet/>
      <dgm:spPr/>
      <dgm:t>
        <a:bodyPr/>
        <a:lstStyle/>
        <a:p>
          <a:r>
            <a:rPr lang="en-US" dirty="0">
              <a:solidFill>
                <a:schemeClr val="tx1"/>
              </a:solidFill>
            </a:rPr>
            <a:t>Offer counseling to parents of ASD students, as well as ASD students and their roommates</a:t>
          </a:r>
        </a:p>
      </dgm:t>
    </dgm:pt>
    <dgm:pt modelId="{D3FDD0A4-CD55-4B84-8459-96C7595AB762}" type="parTrans" cxnId="{40F3105D-E40C-487E-A91E-379EC238544C}">
      <dgm:prSet/>
      <dgm:spPr/>
      <dgm:t>
        <a:bodyPr/>
        <a:lstStyle/>
        <a:p>
          <a:endParaRPr lang="en-US"/>
        </a:p>
      </dgm:t>
    </dgm:pt>
    <dgm:pt modelId="{8EB8CF4E-7426-4B00-B81E-30DFE3A79BBF}" type="sibTrans" cxnId="{40F3105D-E40C-487E-A91E-379EC238544C}">
      <dgm:prSet/>
      <dgm:spPr/>
      <dgm:t>
        <a:bodyPr/>
        <a:lstStyle/>
        <a:p>
          <a:endParaRPr lang="en-US"/>
        </a:p>
      </dgm:t>
    </dgm:pt>
    <dgm:pt modelId="{F848892B-93C2-4D66-A3A9-470825B2AF4E}">
      <dgm:prSet/>
      <dgm:spPr/>
      <dgm:t>
        <a:bodyPr/>
        <a:lstStyle/>
        <a:p>
          <a:r>
            <a:rPr lang="en-US" dirty="0">
              <a:solidFill>
                <a:schemeClr val="tx1"/>
              </a:solidFill>
            </a:rPr>
            <a:t>Monitor the student population that is registered with Disability Services more closely and encourage monthly check-ins</a:t>
          </a:r>
        </a:p>
      </dgm:t>
    </dgm:pt>
    <dgm:pt modelId="{7DB5D221-30B1-4D36-AA84-BB21B24FB14A}" type="parTrans" cxnId="{2A9F9E9B-E07B-4E2F-BE3A-E0FB0BAB7133}">
      <dgm:prSet/>
      <dgm:spPr/>
      <dgm:t>
        <a:bodyPr/>
        <a:lstStyle/>
        <a:p>
          <a:endParaRPr lang="en-US"/>
        </a:p>
      </dgm:t>
    </dgm:pt>
    <dgm:pt modelId="{309DD26D-41F8-4374-AF22-E76107F957FB}" type="sibTrans" cxnId="{2A9F9E9B-E07B-4E2F-BE3A-E0FB0BAB7133}">
      <dgm:prSet/>
      <dgm:spPr/>
      <dgm:t>
        <a:bodyPr/>
        <a:lstStyle/>
        <a:p>
          <a:endParaRPr lang="en-US"/>
        </a:p>
      </dgm:t>
    </dgm:pt>
    <dgm:pt modelId="{DF082676-A764-4373-B168-560E273644CE}">
      <dgm:prSet/>
      <dgm:spPr/>
      <dgm:t>
        <a:bodyPr/>
        <a:lstStyle/>
        <a:p>
          <a:r>
            <a:rPr lang="en-US" dirty="0">
              <a:solidFill>
                <a:schemeClr val="tx1"/>
              </a:solidFill>
            </a:rPr>
            <a:t>Serve more identified ASD students by helping integrate them into student organizations of interest</a:t>
          </a:r>
        </a:p>
      </dgm:t>
    </dgm:pt>
    <dgm:pt modelId="{D5A6F506-D282-4E8F-8BE0-D5EB6B063A00}" type="parTrans" cxnId="{2F9A7952-CFAE-4BFE-BC68-4B14D0BDF9B4}">
      <dgm:prSet/>
      <dgm:spPr/>
      <dgm:t>
        <a:bodyPr/>
        <a:lstStyle/>
        <a:p>
          <a:endParaRPr lang="en-US"/>
        </a:p>
      </dgm:t>
    </dgm:pt>
    <dgm:pt modelId="{886D2254-1A6B-447A-9FF3-D91F274BBEF7}" type="sibTrans" cxnId="{2F9A7952-CFAE-4BFE-BC68-4B14D0BDF9B4}">
      <dgm:prSet/>
      <dgm:spPr/>
      <dgm:t>
        <a:bodyPr/>
        <a:lstStyle/>
        <a:p>
          <a:endParaRPr lang="en-US"/>
        </a:p>
      </dgm:t>
    </dgm:pt>
    <dgm:pt modelId="{B6F64D7D-CAB9-455B-B2F0-DBD089F0BC54}" type="pres">
      <dgm:prSet presAssocID="{E3ADC250-D0CD-466B-9EEB-3B9FBBFD8674}" presName="linearFlow" presStyleCnt="0">
        <dgm:presLayoutVars>
          <dgm:dir/>
          <dgm:animLvl val="lvl"/>
          <dgm:resizeHandles/>
        </dgm:presLayoutVars>
      </dgm:prSet>
      <dgm:spPr/>
      <dgm:t>
        <a:bodyPr/>
        <a:lstStyle/>
        <a:p>
          <a:endParaRPr lang="en-US"/>
        </a:p>
      </dgm:t>
    </dgm:pt>
    <dgm:pt modelId="{2AD4DBB9-6AB7-42BE-9FC0-BE10310C400F}" type="pres">
      <dgm:prSet presAssocID="{2DCF1F9B-408B-47F5-80AD-5F23A178463D}" presName="compositeNode" presStyleCnt="0">
        <dgm:presLayoutVars>
          <dgm:bulletEnabled val="1"/>
        </dgm:presLayoutVars>
      </dgm:prSet>
      <dgm:spPr/>
    </dgm:pt>
    <dgm:pt modelId="{2F05FFE9-1A41-48D5-B4D7-568FE468DED2}" type="pres">
      <dgm:prSet presAssocID="{2DCF1F9B-408B-47F5-80AD-5F23A178463D}" presName="image" presStyleLbl="fgImgPlace1" presStyleIdx="0" presStyleCnt="4" custScaleX="114680" custLinFactNeighborX="882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025CF2CA-F093-4CB5-A0A7-18CB7682427C}" type="pres">
      <dgm:prSet presAssocID="{2DCF1F9B-408B-47F5-80AD-5F23A178463D}" presName="childNode" presStyleLbl="node1" presStyleIdx="0" presStyleCnt="4" custScaleY="107169">
        <dgm:presLayoutVars>
          <dgm:bulletEnabled val="1"/>
        </dgm:presLayoutVars>
      </dgm:prSet>
      <dgm:spPr/>
      <dgm:t>
        <a:bodyPr/>
        <a:lstStyle/>
        <a:p>
          <a:endParaRPr lang="en-US"/>
        </a:p>
      </dgm:t>
    </dgm:pt>
    <dgm:pt modelId="{D7A8E760-9935-41DF-9E20-02444CC2C52D}" type="pres">
      <dgm:prSet presAssocID="{2DCF1F9B-408B-47F5-80AD-5F23A178463D}" presName="parentNode" presStyleLbl="revTx" presStyleIdx="0" presStyleCnt="4">
        <dgm:presLayoutVars>
          <dgm:chMax val="0"/>
          <dgm:bulletEnabled val="1"/>
        </dgm:presLayoutVars>
      </dgm:prSet>
      <dgm:spPr/>
      <dgm:t>
        <a:bodyPr/>
        <a:lstStyle/>
        <a:p>
          <a:endParaRPr lang="en-US"/>
        </a:p>
      </dgm:t>
    </dgm:pt>
    <dgm:pt modelId="{44B802D4-4D57-4F48-8EA3-9239F844CFCB}" type="pres">
      <dgm:prSet presAssocID="{E11ED247-D353-4566-96FE-F7EDF668EA6C}" presName="sibTrans" presStyleCnt="0"/>
      <dgm:spPr/>
    </dgm:pt>
    <dgm:pt modelId="{FCA9CA78-E9C4-4432-B44C-05532B2734C6}" type="pres">
      <dgm:prSet presAssocID="{65C40808-C890-42EB-AE3A-FFB3C33B44E7}" presName="compositeNode" presStyleCnt="0">
        <dgm:presLayoutVars>
          <dgm:bulletEnabled val="1"/>
        </dgm:presLayoutVars>
      </dgm:prSet>
      <dgm:spPr/>
    </dgm:pt>
    <dgm:pt modelId="{2B4F6847-38D6-436A-BD3F-50BB14B983D2}" type="pres">
      <dgm:prSet presAssocID="{65C40808-C890-42EB-AE3A-FFB3C33B44E7}" presName="image" presStyleLbl="fgImgPlace1" presStyleIdx="1" presStyleCnt="4" custScaleX="108721" custLinFactNeighborX="992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2E73C2C-02C4-4AAC-BA6F-4855616682F2}" type="pres">
      <dgm:prSet presAssocID="{65C40808-C890-42EB-AE3A-FFB3C33B44E7}" presName="childNode" presStyleLbl="node1" presStyleIdx="1" presStyleCnt="4" custScaleY="107281">
        <dgm:presLayoutVars>
          <dgm:bulletEnabled val="1"/>
        </dgm:presLayoutVars>
      </dgm:prSet>
      <dgm:spPr/>
      <dgm:t>
        <a:bodyPr/>
        <a:lstStyle/>
        <a:p>
          <a:endParaRPr lang="en-US"/>
        </a:p>
      </dgm:t>
    </dgm:pt>
    <dgm:pt modelId="{D5806FC3-B18E-4178-A420-85D5DA59DA8D}" type="pres">
      <dgm:prSet presAssocID="{65C40808-C890-42EB-AE3A-FFB3C33B44E7}" presName="parentNode" presStyleLbl="revTx" presStyleIdx="1" presStyleCnt="4">
        <dgm:presLayoutVars>
          <dgm:chMax val="0"/>
          <dgm:bulletEnabled val="1"/>
        </dgm:presLayoutVars>
      </dgm:prSet>
      <dgm:spPr/>
      <dgm:t>
        <a:bodyPr/>
        <a:lstStyle/>
        <a:p>
          <a:endParaRPr lang="en-US"/>
        </a:p>
      </dgm:t>
    </dgm:pt>
    <dgm:pt modelId="{A9323772-59F1-4C54-810C-FB92B474EDDF}" type="pres">
      <dgm:prSet presAssocID="{09CDACA7-1660-4E5C-B807-EB0FA5B30FB6}" presName="sibTrans" presStyleCnt="0"/>
      <dgm:spPr/>
    </dgm:pt>
    <dgm:pt modelId="{A8F47CA0-3FFE-4438-9D57-D590F8412C15}" type="pres">
      <dgm:prSet presAssocID="{96838AE8-7708-4EA2-AB8C-B36F1DEB0AAF}" presName="compositeNode" presStyleCnt="0">
        <dgm:presLayoutVars>
          <dgm:bulletEnabled val="1"/>
        </dgm:presLayoutVars>
      </dgm:prSet>
      <dgm:spPr/>
    </dgm:pt>
    <dgm:pt modelId="{D9FDD315-14FF-4D0D-97CB-BB5D46F97B48}" type="pres">
      <dgm:prSet presAssocID="{96838AE8-7708-4EA2-AB8C-B36F1DEB0AAF}" presName="image" presStyleLbl="fgImgPlace1" presStyleIdx="2" presStyleCnt="4" custScaleX="122064"/>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C620726D-8A1A-480B-B8B2-F9E6DE76FCDC}" type="pres">
      <dgm:prSet presAssocID="{96838AE8-7708-4EA2-AB8C-B36F1DEB0AAF}" presName="childNode" presStyleLbl="node1" presStyleIdx="2" presStyleCnt="4" custScaleY="108171">
        <dgm:presLayoutVars>
          <dgm:bulletEnabled val="1"/>
        </dgm:presLayoutVars>
      </dgm:prSet>
      <dgm:spPr/>
      <dgm:t>
        <a:bodyPr/>
        <a:lstStyle/>
        <a:p>
          <a:endParaRPr lang="en-US"/>
        </a:p>
      </dgm:t>
    </dgm:pt>
    <dgm:pt modelId="{E6F17DF5-8C96-4506-8CD0-52A619C9AF5C}" type="pres">
      <dgm:prSet presAssocID="{96838AE8-7708-4EA2-AB8C-B36F1DEB0AAF}" presName="parentNode" presStyleLbl="revTx" presStyleIdx="2" presStyleCnt="4">
        <dgm:presLayoutVars>
          <dgm:chMax val="0"/>
          <dgm:bulletEnabled val="1"/>
        </dgm:presLayoutVars>
      </dgm:prSet>
      <dgm:spPr/>
      <dgm:t>
        <a:bodyPr/>
        <a:lstStyle/>
        <a:p>
          <a:endParaRPr lang="en-US"/>
        </a:p>
      </dgm:t>
    </dgm:pt>
    <dgm:pt modelId="{09DDE19E-EC80-44DB-93D2-9AA4BC3DCCBD}" type="pres">
      <dgm:prSet presAssocID="{B23E296B-E464-451B-B479-23295BA6CF67}" presName="sibTrans" presStyleCnt="0"/>
      <dgm:spPr/>
    </dgm:pt>
    <dgm:pt modelId="{606258C1-C128-41F7-B0A4-C3A8A46F4F17}" type="pres">
      <dgm:prSet presAssocID="{92E46C25-6848-45F8-97EC-47973F14FFFD}" presName="compositeNode" presStyleCnt="0">
        <dgm:presLayoutVars>
          <dgm:bulletEnabled val="1"/>
        </dgm:presLayoutVars>
      </dgm:prSet>
      <dgm:spPr/>
    </dgm:pt>
    <dgm:pt modelId="{B52C15D7-CA0C-4D05-94A3-D1BBAA4E0023}" type="pres">
      <dgm:prSet presAssocID="{92E46C25-6848-45F8-97EC-47973F14FFFD}" presName="image" presStyleLbl="fgImgPlace1" presStyleIdx="3" presStyleCnt="4" custScaleX="121379"/>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F1AE4EF1-30B4-4592-907F-99AE6F4F71F2}" type="pres">
      <dgm:prSet presAssocID="{92E46C25-6848-45F8-97EC-47973F14FFFD}" presName="childNode" presStyleLbl="node1" presStyleIdx="3" presStyleCnt="4" custScaleY="108082">
        <dgm:presLayoutVars>
          <dgm:bulletEnabled val="1"/>
        </dgm:presLayoutVars>
      </dgm:prSet>
      <dgm:spPr/>
      <dgm:t>
        <a:bodyPr/>
        <a:lstStyle/>
        <a:p>
          <a:endParaRPr lang="en-US"/>
        </a:p>
      </dgm:t>
    </dgm:pt>
    <dgm:pt modelId="{FBAE0958-BD76-4913-9925-50507C9C49B7}" type="pres">
      <dgm:prSet presAssocID="{92E46C25-6848-45F8-97EC-47973F14FFFD}" presName="parentNode" presStyleLbl="revTx" presStyleIdx="3" presStyleCnt="4">
        <dgm:presLayoutVars>
          <dgm:chMax val="0"/>
          <dgm:bulletEnabled val="1"/>
        </dgm:presLayoutVars>
      </dgm:prSet>
      <dgm:spPr/>
      <dgm:t>
        <a:bodyPr/>
        <a:lstStyle/>
        <a:p>
          <a:endParaRPr lang="en-US"/>
        </a:p>
      </dgm:t>
    </dgm:pt>
  </dgm:ptLst>
  <dgm:cxnLst>
    <dgm:cxn modelId="{47C832A6-019B-41BF-8FE5-E5AF1521127C}" srcId="{2DCF1F9B-408B-47F5-80AD-5F23A178463D}" destId="{A808E4D5-5C20-410D-A009-1E245ADE2270}" srcOrd="0" destOrd="0" parTransId="{C19C959B-A15B-4724-8EDF-636550D74BC0}" sibTransId="{8D4433DE-03C1-4DD9-B4FD-23F2D8FDDBEC}"/>
    <dgm:cxn modelId="{522E0ADC-47C9-4502-94A8-954EB29F0FF8}" type="presOf" srcId="{96838AE8-7708-4EA2-AB8C-B36F1DEB0AAF}" destId="{E6F17DF5-8C96-4506-8CD0-52A619C9AF5C}" srcOrd="0" destOrd="0" presId="urn:microsoft.com/office/officeart/2005/8/layout/hList2"/>
    <dgm:cxn modelId="{7510D1E9-4AE2-45A1-AC8A-7D9872E0A855}" srcId="{65C40808-C890-42EB-AE3A-FFB3C33B44E7}" destId="{5B4DC315-44CC-40DC-8E5D-8E6C23CDB960}" srcOrd="0" destOrd="0" parTransId="{F270AA98-DBE1-4619-8C4C-CAA4163BC5EE}" sibTransId="{3FC2452C-03AB-4782-BF5E-EB894F230727}"/>
    <dgm:cxn modelId="{38C17B34-5CEF-482B-A01B-7916CD6205E9}" type="presOf" srcId="{E3ADC250-D0CD-466B-9EEB-3B9FBBFD8674}" destId="{B6F64D7D-CAB9-455B-B2F0-DBD089F0BC54}" srcOrd="0" destOrd="0" presId="urn:microsoft.com/office/officeart/2005/8/layout/hList2"/>
    <dgm:cxn modelId="{710F10FA-17CE-4E43-B276-EFDF5836A740}" srcId="{E3ADC250-D0CD-466B-9EEB-3B9FBBFD8674}" destId="{96838AE8-7708-4EA2-AB8C-B36F1DEB0AAF}" srcOrd="2" destOrd="0" parTransId="{2ECBEA09-C7B5-4DCF-A6FF-7A5D4E745E0F}" sibTransId="{B23E296B-E464-451B-B479-23295BA6CF67}"/>
    <dgm:cxn modelId="{B38699BC-A5D0-40BD-BCB2-60B758A36F7F}" srcId="{2DCF1F9B-408B-47F5-80AD-5F23A178463D}" destId="{DB359D85-3C89-4FDA-868F-A64A5512265F}" srcOrd="1" destOrd="0" parTransId="{55CEC266-93D3-4E11-A788-8A93069233C5}" sibTransId="{79F0679E-F46C-441B-9315-75C930C0F731}"/>
    <dgm:cxn modelId="{C1C01916-7D51-4801-B564-36443554A36B}" srcId="{65C40808-C890-42EB-AE3A-FFB3C33B44E7}" destId="{5726D75A-B9B2-4A04-93F2-03FE6EE503AC}" srcOrd="1" destOrd="0" parTransId="{E4EC85C2-19DB-4D01-AA06-7597AFF1367F}" sibTransId="{B695D655-BEEF-42FD-A814-CD1A0D9C0F6D}"/>
    <dgm:cxn modelId="{4D6FFC04-4441-4CDA-B284-10EF0A1D4E8B}" srcId="{E3ADC250-D0CD-466B-9EEB-3B9FBBFD8674}" destId="{92E46C25-6848-45F8-97EC-47973F14FFFD}" srcOrd="3" destOrd="0" parTransId="{FC5A8CB7-63AC-43C1-B187-3865E4C731E7}" sibTransId="{7F7743C6-C32C-418C-8397-F0B8A87FC25B}"/>
    <dgm:cxn modelId="{8FD00DCA-90C4-4DB6-8530-5858600A9DC4}" type="presOf" srcId="{DB181829-5CB0-443D-A732-D6E16AA0AAD0}" destId="{F1AE4EF1-30B4-4592-907F-99AE6F4F71F2}" srcOrd="0" destOrd="0" presId="urn:microsoft.com/office/officeart/2005/8/layout/hList2"/>
    <dgm:cxn modelId="{2F9A7952-CFAE-4BFE-BC68-4B14D0BDF9B4}" srcId="{96838AE8-7708-4EA2-AB8C-B36F1DEB0AAF}" destId="{DF082676-A764-4373-B168-560E273644CE}" srcOrd="1" destOrd="0" parTransId="{D5A6F506-D282-4E8F-8BE0-D5EB6B063A00}" sibTransId="{886D2254-1A6B-447A-9FF3-D91F274BBEF7}"/>
    <dgm:cxn modelId="{EAFC0997-0D33-423E-A455-0E69F8955B3B}" type="presOf" srcId="{92E46C25-6848-45F8-97EC-47973F14FFFD}" destId="{FBAE0958-BD76-4913-9925-50507C9C49B7}" srcOrd="0" destOrd="0" presId="urn:microsoft.com/office/officeart/2005/8/layout/hList2"/>
    <dgm:cxn modelId="{74DE5A7F-C130-4083-9E86-67F86D816510}" type="presOf" srcId="{2DCF1F9B-408B-47F5-80AD-5F23A178463D}" destId="{D7A8E760-9935-41DF-9E20-02444CC2C52D}" srcOrd="0" destOrd="0" presId="urn:microsoft.com/office/officeart/2005/8/layout/hList2"/>
    <dgm:cxn modelId="{E762B000-0327-466B-A64C-BE336995E541}" type="presOf" srcId="{5726D75A-B9B2-4A04-93F2-03FE6EE503AC}" destId="{22E73C2C-02C4-4AAC-BA6F-4855616682F2}" srcOrd="0" destOrd="1" presId="urn:microsoft.com/office/officeart/2005/8/layout/hList2"/>
    <dgm:cxn modelId="{8E6CA5D3-F7F8-422D-AE4C-29D59D7B9761}" srcId="{E3ADC250-D0CD-466B-9EEB-3B9FBBFD8674}" destId="{65C40808-C890-42EB-AE3A-FFB3C33B44E7}" srcOrd="1" destOrd="0" parTransId="{C52662DC-384B-4DFC-A2CA-4297FB67452B}" sibTransId="{09CDACA7-1660-4E5C-B807-EB0FA5B30FB6}"/>
    <dgm:cxn modelId="{AB3AE197-F8AF-4DB1-A2C2-62BF1C254EB5}" type="presOf" srcId="{65C40808-C890-42EB-AE3A-FFB3C33B44E7}" destId="{D5806FC3-B18E-4178-A420-85D5DA59DA8D}" srcOrd="0" destOrd="0" presId="urn:microsoft.com/office/officeart/2005/8/layout/hList2"/>
    <dgm:cxn modelId="{40F3105D-E40C-487E-A91E-379EC238544C}" srcId="{92E46C25-6848-45F8-97EC-47973F14FFFD}" destId="{DB181829-5CB0-443D-A732-D6E16AA0AAD0}" srcOrd="0" destOrd="0" parTransId="{D3FDD0A4-CD55-4B84-8459-96C7595AB762}" sibTransId="{8EB8CF4E-7426-4B00-B81E-30DFE3A79BBF}"/>
    <dgm:cxn modelId="{CDB6F7C7-D025-4952-AD8D-CD5A742309F5}" type="presOf" srcId="{DF082676-A764-4373-B168-560E273644CE}" destId="{C620726D-8A1A-480B-B8B2-F9E6DE76FCDC}" srcOrd="0" destOrd="1" presId="urn:microsoft.com/office/officeart/2005/8/layout/hList2"/>
    <dgm:cxn modelId="{BBCDEF68-4301-45DD-8FEC-A0D1F16E019C}" type="presOf" srcId="{5B4DC315-44CC-40DC-8E5D-8E6C23CDB960}" destId="{22E73C2C-02C4-4AAC-BA6F-4855616682F2}" srcOrd="0" destOrd="0" presId="urn:microsoft.com/office/officeart/2005/8/layout/hList2"/>
    <dgm:cxn modelId="{76D21B8F-078A-4258-BA54-F94D06E7B279}" type="presOf" srcId="{DB359D85-3C89-4FDA-868F-A64A5512265F}" destId="{025CF2CA-F093-4CB5-A0A7-18CB7682427C}" srcOrd="0" destOrd="1" presId="urn:microsoft.com/office/officeart/2005/8/layout/hList2"/>
    <dgm:cxn modelId="{D9E9D219-C33E-4568-AD3E-132C0ACD8C64}" type="presOf" srcId="{A808E4D5-5C20-410D-A009-1E245ADE2270}" destId="{025CF2CA-F093-4CB5-A0A7-18CB7682427C}" srcOrd="0" destOrd="0" presId="urn:microsoft.com/office/officeart/2005/8/layout/hList2"/>
    <dgm:cxn modelId="{02D7C7B4-849A-4786-9B52-61AD42C11F2B}" type="presOf" srcId="{F848892B-93C2-4D66-A3A9-470825B2AF4E}" destId="{F1AE4EF1-30B4-4592-907F-99AE6F4F71F2}" srcOrd="0" destOrd="1" presId="urn:microsoft.com/office/officeart/2005/8/layout/hList2"/>
    <dgm:cxn modelId="{DC86DC58-16A0-4D97-9CB0-B6A2F10FD2E4}" srcId="{96838AE8-7708-4EA2-AB8C-B36F1DEB0AAF}" destId="{075765F8-4F15-457E-9FCC-3AED706C3D9A}" srcOrd="0" destOrd="0" parTransId="{FAAA4A53-AAC9-4C45-8F7A-FBA051B1B747}" sibTransId="{94DECA03-A3F9-45E1-9164-1B4E657F9657}"/>
    <dgm:cxn modelId="{99BDCA29-F8B9-4335-BEC0-1F03416E0C4A}" type="presOf" srcId="{075765F8-4F15-457E-9FCC-3AED706C3D9A}" destId="{C620726D-8A1A-480B-B8B2-F9E6DE76FCDC}" srcOrd="0" destOrd="0" presId="urn:microsoft.com/office/officeart/2005/8/layout/hList2"/>
    <dgm:cxn modelId="{7CF487FB-0D54-4397-ADBD-72106BE41E19}" srcId="{E3ADC250-D0CD-466B-9EEB-3B9FBBFD8674}" destId="{2DCF1F9B-408B-47F5-80AD-5F23A178463D}" srcOrd="0" destOrd="0" parTransId="{48BDA855-1F1C-4787-B27D-A5517F152A2D}" sibTransId="{E11ED247-D353-4566-96FE-F7EDF668EA6C}"/>
    <dgm:cxn modelId="{2A9F9E9B-E07B-4E2F-BE3A-E0FB0BAB7133}" srcId="{92E46C25-6848-45F8-97EC-47973F14FFFD}" destId="{F848892B-93C2-4D66-A3A9-470825B2AF4E}" srcOrd="1" destOrd="0" parTransId="{7DB5D221-30B1-4D36-AA84-BB21B24FB14A}" sibTransId="{309DD26D-41F8-4374-AF22-E76107F957FB}"/>
    <dgm:cxn modelId="{8779148A-B41D-4F2E-8CFB-B28784A030C0}" type="presParOf" srcId="{B6F64D7D-CAB9-455B-B2F0-DBD089F0BC54}" destId="{2AD4DBB9-6AB7-42BE-9FC0-BE10310C400F}" srcOrd="0" destOrd="0" presId="urn:microsoft.com/office/officeart/2005/8/layout/hList2"/>
    <dgm:cxn modelId="{9690DFAD-B97B-4C2C-A55E-5D105368FF82}" type="presParOf" srcId="{2AD4DBB9-6AB7-42BE-9FC0-BE10310C400F}" destId="{2F05FFE9-1A41-48D5-B4D7-568FE468DED2}" srcOrd="0" destOrd="0" presId="urn:microsoft.com/office/officeart/2005/8/layout/hList2"/>
    <dgm:cxn modelId="{480CA1B8-09BB-4B41-A381-BCBBFBB1FB52}" type="presParOf" srcId="{2AD4DBB9-6AB7-42BE-9FC0-BE10310C400F}" destId="{025CF2CA-F093-4CB5-A0A7-18CB7682427C}" srcOrd="1" destOrd="0" presId="urn:microsoft.com/office/officeart/2005/8/layout/hList2"/>
    <dgm:cxn modelId="{0F95D44D-1B34-47D0-A06F-5B086529E187}" type="presParOf" srcId="{2AD4DBB9-6AB7-42BE-9FC0-BE10310C400F}" destId="{D7A8E760-9935-41DF-9E20-02444CC2C52D}" srcOrd="2" destOrd="0" presId="urn:microsoft.com/office/officeart/2005/8/layout/hList2"/>
    <dgm:cxn modelId="{7B92496B-0BA8-4CEE-9AC7-343A737D872D}" type="presParOf" srcId="{B6F64D7D-CAB9-455B-B2F0-DBD089F0BC54}" destId="{44B802D4-4D57-4F48-8EA3-9239F844CFCB}" srcOrd="1" destOrd="0" presId="urn:microsoft.com/office/officeart/2005/8/layout/hList2"/>
    <dgm:cxn modelId="{6A0A09EE-4235-4F2A-9E7D-366F9510F7D1}" type="presParOf" srcId="{B6F64D7D-CAB9-455B-B2F0-DBD089F0BC54}" destId="{FCA9CA78-E9C4-4432-B44C-05532B2734C6}" srcOrd="2" destOrd="0" presId="urn:microsoft.com/office/officeart/2005/8/layout/hList2"/>
    <dgm:cxn modelId="{359056A9-42A8-48EB-8514-BA78DDF9E79F}" type="presParOf" srcId="{FCA9CA78-E9C4-4432-B44C-05532B2734C6}" destId="{2B4F6847-38D6-436A-BD3F-50BB14B983D2}" srcOrd="0" destOrd="0" presId="urn:microsoft.com/office/officeart/2005/8/layout/hList2"/>
    <dgm:cxn modelId="{1B55FEF2-69D2-48FC-BFD8-17B9BCB67BA2}" type="presParOf" srcId="{FCA9CA78-E9C4-4432-B44C-05532B2734C6}" destId="{22E73C2C-02C4-4AAC-BA6F-4855616682F2}" srcOrd="1" destOrd="0" presId="urn:microsoft.com/office/officeart/2005/8/layout/hList2"/>
    <dgm:cxn modelId="{303DFF73-84E9-47BB-B24C-DF6AB58B29C1}" type="presParOf" srcId="{FCA9CA78-E9C4-4432-B44C-05532B2734C6}" destId="{D5806FC3-B18E-4178-A420-85D5DA59DA8D}" srcOrd="2" destOrd="0" presId="urn:microsoft.com/office/officeart/2005/8/layout/hList2"/>
    <dgm:cxn modelId="{5B34BAC5-0BA2-4639-AE38-0501992CC884}" type="presParOf" srcId="{B6F64D7D-CAB9-455B-B2F0-DBD089F0BC54}" destId="{A9323772-59F1-4C54-810C-FB92B474EDDF}" srcOrd="3" destOrd="0" presId="urn:microsoft.com/office/officeart/2005/8/layout/hList2"/>
    <dgm:cxn modelId="{6EA33DA3-16DC-4EEE-A293-567F464E51BF}" type="presParOf" srcId="{B6F64D7D-CAB9-455B-B2F0-DBD089F0BC54}" destId="{A8F47CA0-3FFE-4438-9D57-D590F8412C15}" srcOrd="4" destOrd="0" presId="urn:microsoft.com/office/officeart/2005/8/layout/hList2"/>
    <dgm:cxn modelId="{ED193ADB-6AA9-4469-8EBF-F6DB81CF19D9}" type="presParOf" srcId="{A8F47CA0-3FFE-4438-9D57-D590F8412C15}" destId="{D9FDD315-14FF-4D0D-97CB-BB5D46F97B48}" srcOrd="0" destOrd="0" presId="urn:microsoft.com/office/officeart/2005/8/layout/hList2"/>
    <dgm:cxn modelId="{D9E8AF74-08A4-461D-B858-19AB104ADFBA}" type="presParOf" srcId="{A8F47CA0-3FFE-4438-9D57-D590F8412C15}" destId="{C620726D-8A1A-480B-B8B2-F9E6DE76FCDC}" srcOrd="1" destOrd="0" presId="urn:microsoft.com/office/officeart/2005/8/layout/hList2"/>
    <dgm:cxn modelId="{9194C6F8-3D0A-4017-97F1-CBEAA6B4DBB9}" type="presParOf" srcId="{A8F47CA0-3FFE-4438-9D57-D590F8412C15}" destId="{E6F17DF5-8C96-4506-8CD0-52A619C9AF5C}" srcOrd="2" destOrd="0" presId="urn:microsoft.com/office/officeart/2005/8/layout/hList2"/>
    <dgm:cxn modelId="{1183E8C8-E30D-4C5C-AF61-1B1A0168106A}" type="presParOf" srcId="{B6F64D7D-CAB9-455B-B2F0-DBD089F0BC54}" destId="{09DDE19E-EC80-44DB-93D2-9AA4BC3DCCBD}" srcOrd="5" destOrd="0" presId="urn:microsoft.com/office/officeart/2005/8/layout/hList2"/>
    <dgm:cxn modelId="{817F31E9-3FFD-44B6-B038-A29F6341068C}" type="presParOf" srcId="{B6F64D7D-CAB9-455B-B2F0-DBD089F0BC54}" destId="{606258C1-C128-41F7-B0A4-C3A8A46F4F17}" srcOrd="6" destOrd="0" presId="urn:microsoft.com/office/officeart/2005/8/layout/hList2"/>
    <dgm:cxn modelId="{B97B2DFE-B27B-4776-9D09-89027C4CDCE2}" type="presParOf" srcId="{606258C1-C128-41F7-B0A4-C3A8A46F4F17}" destId="{B52C15D7-CA0C-4D05-94A3-D1BBAA4E0023}" srcOrd="0" destOrd="0" presId="urn:microsoft.com/office/officeart/2005/8/layout/hList2"/>
    <dgm:cxn modelId="{BF04C4AB-41FB-4038-AF98-DA06F72D4EA5}" type="presParOf" srcId="{606258C1-C128-41F7-B0A4-C3A8A46F4F17}" destId="{F1AE4EF1-30B4-4592-907F-99AE6F4F71F2}" srcOrd="1" destOrd="0" presId="urn:microsoft.com/office/officeart/2005/8/layout/hList2"/>
    <dgm:cxn modelId="{D8F25F2B-6168-49C7-A0AB-59A16E2DA743}" type="presParOf" srcId="{606258C1-C128-41F7-B0A4-C3A8A46F4F17}" destId="{FBAE0958-BD76-4913-9925-50507C9C49B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05811-3F53-41FD-B578-6B4B18CA686C}" type="doc">
      <dgm:prSet loTypeId="urn:microsoft.com/office/officeart/2005/8/layout/pyramid4" loCatId="pyramid" qsTypeId="urn:microsoft.com/office/officeart/2005/8/quickstyle/simple1" qsCatId="simple" csTypeId="urn:microsoft.com/office/officeart/2005/8/colors/accent2_4" csCatId="accent2" phldr="1"/>
      <dgm:spPr/>
      <dgm:t>
        <a:bodyPr/>
        <a:lstStyle/>
        <a:p>
          <a:endParaRPr lang="en-US"/>
        </a:p>
      </dgm:t>
    </dgm:pt>
    <dgm:pt modelId="{49342BD8-F66F-43FA-A669-E3A9E7A1F015}" type="pres">
      <dgm:prSet presAssocID="{CF305811-3F53-41FD-B578-6B4B18CA686C}" presName="compositeShape" presStyleCnt="0">
        <dgm:presLayoutVars>
          <dgm:chMax val="9"/>
          <dgm:dir/>
          <dgm:resizeHandles val="exact"/>
        </dgm:presLayoutVars>
      </dgm:prSet>
      <dgm:spPr/>
      <dgm:t>
        <a:bodyPr/>
        <a:lstStyle/>
        <a:p>
          <a:endParaRPr lang="en-US"/>
        </a:p>
      </dgm:t>
    </dgm:pt>
  </dgm:ptLst>
  <dgm:cxnLst>
    <dgm:cxn modelId="{D04B5F02-0874-4E6B-86BF-8EAC51CE8EE5}" type="presOf" srcId="{CF305811-3F53-41FD-B578-6B4B18CA686C}" destId="{49342BD8-F66F-43FA-A669-E3A9E7A1F015}" srcOrd="0"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FACBCE-DC76-4643-A5B8-A77ABB17F176}" type="doc">
      <dgm:prSet loTypeId="urn:microsoft.com/office/officeart/2005/8/layout/default" loCatId="list" qsTypeId="urn:microsoft.com/office/officeart/2005/8/quickstyle/simple1" qsCatId="simple" csTypeId="urn:microsoft.com/office/officeart/2005/8/colors/accent2_4" csCatId="accent2" phldr="1"/>
      <dgm:spPr/>
    </dgm:pt>
    <dgm:pt modelId="{2B849B03-43C7-4780-9F3F-57849A3D7E4E}">
      <dgm:prSet phldrT="[Text]" custT="1"/>
      <dgm:spPr/>
      <dgm:t>
        <a:bodyPr/>
        <a:lstStyle/>
        <a:p>
          <a:r>
            <a:rPr lang="en-US" sz="2800" b="0" i="0" dirty="0">
              <a:latin typeface="Arial" panose="020B0604020202020204" pitchFamily="34" charset="0"/>
              <a:cs typeface="Arial" panose="020B0604020202020204" pitchFamily="34" charset="0"/>
            </a:rPr>
            <a:t>Gamification takes otherwise mundane tasks and adds an element of competition, leading to increased engagement.</a:t>
          </a:r>
          <a:endParaRPr lang="en-US" sz="2800" dirty="0">
            <a:latin typeface="Arial" panose="020B0604020202020204" pitchFamily="34" charset="0"/>
            <a:cs typeface="Arial" panose="020B0604020202020204" pitchFamily="34" charset="0"/>
          </a:endParaRPr>
        </a:p>
      </dgm:t>
    </dgm:pt>
    <dgm:pt modelId="{667B0742-F76A-4D4A-B8B0-95AC51DE09B1}" type="parTrans" cxnId="{1F5824B7-239D-44D6-8FC2-4E849FD69935}">
      <dgm:prSet/>
      <dgm:spPr/>
      <dgm:t>
        <a:bodyPr/>
        <a:lstStyle/>
        <a:p>
          <a:endParaRPr lang="en-US"/>
        </a:p>
      </dgm:t>
    </dgm:pt>
    <dgm:pt modelId="{C1A38828-70C1-4E65-8D46-82CB234DB68C}" type="sibTrans" cxnId="{1F5824B7-239D-44D6-8FC2-4E849FD69935}">
      <dgm:prSet/>
      <dgm:spPr/>
      <dgm:t>
        <a:bodyPr/>
        <a:lstStyle/>
        <a:p>
          <a:endParaRPr lang="en-US"/>
        </a:p>
      </dgm:t>
    </dgm:pt>
    <dgm:pt modelId="{734E9A38-82F7-4B76-B2E1-69D5B2F1852D}">
      <dgm:prSet phldrT="[Text]"/>
      <dgm:spPr/>
      <dgm:t>
        <a:bodyPr/>
        <a:lstStyle/>
        <a:p>
          <a:r>
            <a:rPr lang="en-US" b="0" i="0" dirty="0"/>
            <a:t>Students of this generation tend to respond well to the inclusion of technology, particularly where interactive games are concerned. While gamification has been growing among academic courses, we have identified an opportunity to translate it into the Student Affairs division and across campus.</a:t>
          </a:r>
          <a:endParaRPr lang="en-US" dirty="0"/>
        </a:p>
      </dgm:t>
    </dgm:pt>
    <dgm:pt modelId="{08E6B885-4473-4A84-90DF-1A56460EBD6B}" type="parTrans" cxnId="{263ABA1A-1CA9-49F7-B764-A8B95FAB3648}">
      <dgm:prSet/>
      <dgm:spPr/>
      <dgm:t>
        <a:bodyPr/>
        <a:lstStyle/>
        <a:p>
          <a:endParaRPr lang="en-US"/>
        </a:p>
      </dgm:t>
    </dgm:pt>
    <dgm:pt modelId="{8FA01728-57D2-4DB9-AA10-71AD94EB5A0A}" type="sibTrans" cxnId="{263ABA1A-1CA9-49F7-B764-A8B95FAB3648}">
      <dgm:prSet/>
      <dgm:spPr/>
      <dgm:t>
        <a:bodyPr/>
        <a:lstStyle/>
        <a:p>
          <a:endParaRPr lang="en-US"/>
        </a:p>
      </dgm:t>
    </dgm:pt>
    <dgm:pt modelId="{20F1F1A4-DB89-4B4E-8C29-F7A8AB7FD9CD}">
      <dgm:prSet phldrT="[Text]" custT="1"/>
      <dgm:spPr/>
      <dgm:t>
        <a:bodyPr/>
        <a:lstStyle/>
        <a:p>
          <a:r>
            <a:rPr lang="en-US" sz="2400" b="0" i="0" dirty="0"/>
            <a:t>By using a structure where participating students can “level up” their experiences and accomplishments with our partner offices and programs, the incentives drive consistent and increased engagement. The ability to “level up” also allows our programs to develop new achievements as we assess that their needs evolve.</a:t>
          </a:r>
          <a:endParaRPr lang="en-US" sz="2400" dirty="0"/>
        </a:p>
      </dgm:t>
    </dgm:pt>
    <dgm:pt modelId="{B95C6270-0D0E-4205-9399-7CB2E84B17D3}" type="parTrans" cxnId="{052A82A7-6844-4F9B-807D-61692D31B6F3}">
      <dgm:prSet/>
      <dgm:spPr/>
      <dgm:t>
        <a:bodyPr/>
        <a:lstStyle/>
        <a:p>
          <a:endParaRPr lang="en-US"/>
        </a:p>
      </dgm:t>
    </dgm:pt>
    <dgm:pt modelId="{80C9A7E6-10E0-41CF-B547-CD38EE0C135F}" type="sibTrans" cxnId="{052A82A7-6844-4F9B-807D-61692D31B6F3}">
      <dgm:prSet/>
      <dgm:spPr/>
      <dgm:t>
        <a:bodyPr/>
        <a:lstStyle/>
        <a:p>
          <a:endParaRPr lang="en-US"/>
        </a:p>
      </dgm:t>
    </dgm:pt>
    <dgm:pt modelId="{304474B7-4985-49C9-AC2B-1CD6A7C86CFF}" type="pres">
      <dgm:prSet presAssocID="{ECFACBCE-DC76-4643-A5B8-A77ABB17F176}" presName="diagram" presStyleCnt="0">
        <dgm:presLayoutVars>
          <dgm:dir/>
          <dgm:resizeHandles val="exact"/>
        </dgm:presLayoutVars>
      </dgm:prSet>
      <dgm:spPr/>
    </dgm:pt>
    <dgm:pt modelId="{EB62868B-1663-4D5F-8FD3-D2587D598626}" type="pres">
      <dgm:prSet presAssocID="{2B849B03-43C7-4780-9F3F-57849A3D7E4E}" presName="node" presStyleLbl="node1" presStyleIdx="0" presStyleCnt="3" custScaleX="168876" custScaleY="62399" custLinFactNeighborX="-20" custLinFactNeighborY="-1741">
        <dgm:presLayoutVars>
          <dgm:bulletEnabled val="1"/>
        </dgm:presLayoutVars>
      </dgm:prSet>
      <dgm:spPr/>
      <dgm:t>
        <a:bodyPr/>
        <a:lstStyle/>
        <a:p>
          <a:endParaRPr lang="en-US"/>
        </a:p>
      </dgm:t>
    </dgm:pt>
    <dgm:pt modelId="{53344619-BB71-4CFC-8353-86148DB4F437}" type="pres">
      <dgm:prSet presAssocID="{C1A38828-70C1-4E65-8D46-82CB234DB68C}" presName="sibTrans" presStyleCnt="0"/>
      <dgm:spPr/>
    </dgm:pt>
    <dgm:pt modelId="{55B38E3C-CA7B-488F-A2DB-4287AAE8CF37}" type="pres">
      <dgm:prSet presAssocID="{734E9A38-82F7-4B76-B2E1-69D5B2F1852D}" presName="node" presStyleLbl="node1" presStyleIdx="1" presStyleCnt="3" custLinFactNeighborX="3204" custLinFactNeighborY="-10671">
        <dgm:presLayoutVars>
          <dgm:bulletEnabled val="1"/>
        </dgm:presLayoutVars>
      </dgm:prSet>
      <dgm:spPr/>
      <dgm:t>
        <a:bodyPr/>
        <a:lstStyle/>
        <a:p>
          <a:endParaRPr lang="en-US"/>
        </a:p>
      </dgm:t>
    </dgm:pt>
    <dgm:pt modelId="{001B819D-E617-44E4-B2F0-E95843351F75}" type="pres">
      <dgm:prSet presAssocID="{8FA01728-57D2-4DB9-AA10-71AD94EB5A0A}" presName="sibTrans" presStyleCnt="0"/>
      <dgm:spPr/>
    </dgm:pt>
    <dgm:pt modelId="{FE7A132C-8931-4A1C-AF67-AB2C9B2BB5AE}" type="pres">
      <dgm:prSet presAssocID="{20F1F1A4-DB89-4B4E-8C29-F7A8AB7FD9CD}" presName="node" presStyleLbl="node1" presStyleIdx="2" presStyleCnt="3" custLinFactNeighborX="-1466" custLinFactNeighborY="-10734">
        <dgm:presLayoutVars>
          <dgm:bulletEnabled val="1"/>
        </dgm:presLayoutVars>
      </dgm:prSet>
      <dgm:spPr/>
      <dgm:t>
        <a:bodyPr/>
        <a:lstStyle/>
        <a:p>
          <a:endParaRPr lang="en-US"/>
        </a:p>
      </dgm:t>
    </dgm:pt>
  </dgm:ptLst>
  <dgm:cxnLst>
    <dgm:cxn modelId="{263ABA1A-1CA9-49F7-B764-A8B95FAB3648}" srcId="{ECFACBCE-DC76-4643-A5B8-A77ABB17F176}" destId="{734E9A38-82F7-4B76-B2E1-69D5B2F1852D}" srcOrd="1" destOrd="0" parTransId="{08E6B885-4473-4A84-90DF-1A56460EBD6B}" sibTransId="{8FA01728-57D2-4DB9-AA10-71AD94EB5A0A}"/>
    <dgm:cxn modelId="{4CE6A660-60F8-49E6-834B-BB2BD1783C08}" type="presOf" srcId="{ECFACBCE-DC76-4643-A5B8-A77ABB17F176}" destId="{304474B7-4985-49C9-AC2B-1CD6A7C86CFF}" srcOrd="0" destOrd="0" presId="urn:microsoft.com/office/officeart/2005/8/layout/default"/>
    <dgm:cxn modelId="{1F5824B7-239D-44D6-8FC2-4E849FD69935}" srcId="{ECFACBCE-DC76-4643-A5B8-A77ABB17F176}" destId="{2B849B03-43C7-4780-9F3F-57849A3D7E4E}" srcOrd="0" destOrd="0" parTransId="{667B0742-F76A-4D4A-B8B0-95AC51DE09B1}" sibTransId="{C1A38828-70C1-4E65-8D46-82CB234DB68C}"/>
    <dgm:cxn modelId="{1973D7E9-42F7-44C7-839F-F7ABE672CA2A}" type="presOf" srcId="{20F1F1A4-DB89-4B4E-8C29-F7A8AB7FD9CD}" destId="{FE7A132C-8931-4A1C-AF67-AB2C9B2BB5AE}" srcOrd="0" destOrd="0" presId="urn:microsoft.com/office/officeart/2005/8/layout/default"/>
    <dgm:cxn modelId="{37313065-5571-4846-BBAC-9616A267DE38}" type="presOf" srcId="{734E9A38-82F7-4B76-B2E1-69D5B2F1852D}" destId="{55B38E3C-CA7B-488F-A2DB-4287AAE8CF37}" srcOrd="0" destOrd="0" presId="urn:microsoft.com/office/officeart/2005/8/layout/default"/>
    <dgm:cxn modelId="{E759BB42-1764-4E22-ABDC-5675456CB0F0}" type="presOf" srcId="{2B849B03-43C7-4780-9F3F-57849A3D7E4E}" destId="{EB62868B-1663-4D5F-8FD3-D2587D598626}" srcOrd="0" destOrd="0" presId="urn:microsoft.com/office/officeart/2005/8/layout/default"/>
    <dgm:cxn modelId="{052A82A7-6844-4F9B-807D-61692D31B6F3}" srcId="{ECFACBCE-DC76-4643-A5B8-A77ABB17F176}" destId="{20F1F1A4-DB89-4B4E-8C29-F7A8AB7FD9CD}" srcOrd="2" destOrd="0" parTransId="{B95C6270-0D0E-4205-9399-7CB2E84B17D3}" sibTransId="{80C9A7E6-10E0-41CF-B547-CD38EE0C135F}"/>
    <dgm:cxn modelId="{86F75EF6-4CD4-4BB8-9DA2-EEBF12CFE7A0}" type="presParOf" srcId="{304474B7-4985-49C9-AC2B-1CD6A7C86CFF}" destId="{EB62868B-1663-4D5F-8FD3-D2587D598626}" srcOrd="0" destOrd="0" presId="urn:microsoft.com/office/officeart/2005/8/layout/default"/>
    <dgm:cxn modelId="{A2B96372-F8CA-49F9-B40F-F9D1DCCFB871}" type="presParOf" srcId="{304474B7-4985-49C9-AC2B-1CD6A7C86CFF}" destId="{53344619-BB71-4CFC-8353-86148DB4F437}" srcOrd="1" destOrd="0" presId="urn:microsoft.com/office/officeart/2005/8/layout/default"/>
    <dgm:cxn modelId="{CC55596A-905B-4B80-99C7-62B25346B246}" type="presParOf" srcId="{304474B7-4985-49C9-AC2B-1CD6A7C86CFF}" destId="{55B38E3C-CA7B-488F-A2DB-4287AAE8CF37}" srcOrd="2" destOrd="0" presId="urn:microsoft.com/office/officeart/2005/8/layout/default"/>
    <dgm:cxn modelId="{AC73C2BB-BFB8-44F4-A0A3-143534A95C52}" type="presParOf" srcId="{304474B7-4985-49C9-AC2B-1CD6A7C86CFF}" destId="{001B819D-E617-44E4-B2F0-E95843351F75}" srcOrd="3" destOrd="0" presId="urn:microsoft.com/office/officeart/2005/8/layout/default"/>
    <dgm:cxn modelId="{15D7554D-F74A-47A9-8710-C8BEAD0831C3}" type="presParOf" srcId="{304474B7-4985-49C9-AC2B-1CD6A7C86CFF}" destId="{FE7A132C-8931-4A1C-AF67-AB2C9B2BB5AE}"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C5B281-EC28-4A78-A89A-7F25D1E3B97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FD25586-4149-4E16-BAEB-591D39BCB558}">
      <dgm:prSet phldrT="[Text]"/>
      <dgm:spPr/>
      <dgm:t>
        <a:bodyPr/>
        <a:lstStyle/>
        <a:p>
          <a:r>
            <a:rPr lang="en-US" dirty="0">
              <a:latin typeface="Arial" panose="020B0604020202020204" pitchFamily="34" charset="0"/>
              <a:cs typeface="Arial" panose="020B0604020202020204" pitchFamily="34" charset="0"/>
            </a:rPr>
            <a:t>Web form application to express interest, including unique username selection (upon approval of coordinator)</a:t>
          </a:r>
          <a:endParaRPr lang="en-US" dirty="0"/>
        </a:p>
      </dgm:t>
    </dgm:pt>
    <dgm:pt modelId="{6358D80B-54AA-4A08-85A6-2BE2EF0453FD}" type="parTrans" cxnId="{2C894FCB-EFE1-4110-A6C5-5B3A3C7F027B}">
      <dgm:prSet/>
      <dgm:spPr/>
      <dgm:t>
        <a:bodyPr/>
        <a:lstStyle/>
        <a:p>
          <a:endParaRPr lang="en-US"/>
        </a:p>
      </dgm:t>
    </dgm:pt>
    <dgm:pt modelId="{5CAA25DF-5993-41B3-881B-1026E3DB7B0B}" type="sibTrans" cxnId="{2C894FCB-EFE1-4110-A6C5-5B3A3C7F027B}">
      <dgm:prSet/>
      <dgm:spPr/>
      <dgm:t>
        <a:bodyPr/>
        <a:lstStyle/>
        <a:p>
          <a:endParaRPr lang="en-US"/>
        </a:p>
      </dgm:t>
    </dgm:pt>
    <dgm:pt modelId="{F8175F80-A3EA-47FA-A1C0-F30435FA73B8}">
      <dgm:prSet phldrT="[Text]"/>
      <dgm:spPr/>
      <dgm:t>
        <a:bodyPr/>
        <a:lstStyle/>
        <a:p>
          <a:r>
            <a:rPr lang="en-US" dirty="0">
              <a:latin typeface="Arial" panose="020B0604020202020204" pitchFamily="34" charset="0"/>
              <a:cs typeface="Arial" panose="020B0604020202020204" pitchFamily="34" charset="0"/>
            </a:rPr>
            <a:t>Leaderboard located in dedicated password-protected page of the student portal, including a detailed list of the "Quests" for medals</a:t>
          </a:r>
          <a:endParaRPr lang="en-US" dirty="0"/>
        </a:p>
      </dgm:t>
    </dgm:pt>
    <dgm:pt modelId="{24306232-0762-40B3-9573-786FABF2DFAC}" type="parTrans" cxnId="{D3E3E082-52C9-4B3E-A2BA-C6E35EC32EB7}">
      <dgm:prSet/>
      <dgm:spPr/>
      <dgm:t>
        <a:bodyPr/>
        <a:lstStyle/>
        <a:p>
          <a:endParaRPr lang="en-US"/>
        </a:p>
      </dgm:t>
    </dgm:pt>
    <dgm:pt modelId="{FB1888BD-6D84-4E55-8CC0-3C44F378209B}" type="sibTrans" cxnId="{D3E3E082-52C9-4B3E-A2BA-C6E35EC32EB7}">
      <dgm:prSet/>
      <dgm:spPr/>
      <dgm:t>
        <a:bodyPr/>
        <a:lstStyle/>
        <a:p>
          <a:endParaRPr lang="en-US"/>
        </a:p>
      </dgm:t>
    </dgm:pt>
    <dgm:pt modelId="{9D9530D5-2D01-40BA-B9DB-5F5B61411205}">
      <dgm:prSet phldrT="[Text]"/>
      <dgm:spPr/>
      <dgm:t>
        <a:bodyPr/>
        <a:lstStyle/>
        <a:p>
          <a:r>
            <a:rPr lang="en-US" dirty="0">
              <a:latin typeface="Arial" panose="020B0604020202020204" pitchFamily="34" charset="0"/>
              <a:cs typeface="Arial" panose="020B0604020202020204" pitchFamily="34" charset="0"/>
            </a:rPr>
            <a:t>When engaging participating offices, students will show the sticker on their ID card to identify themselves as participants</a:t>
          </a:r>
          <a:endParaRPr lang="en-US" dirty="0"/>
        </a:p>
      </dgm:t>
    </dgm:pt>
    <dgm:pt modelId="{3D599F5A-C32F-4B71-9B99-D485A826FB79}" type="parTrans" cxnId="{AC069F0F-0959-40E8-A701-DD6D454940AA}">
      <dgm:prSet/>
      <dgm:spPr/>
      <dgm:t>
        <a:bodyPr/>
        <a:lstStyle/>
        <a:p>
          <a:endParaRPr lang="en-US"/>
        </a:p>
      </dgm:t>
    </dgm:pt>
    <dgm:pt modelId="{BA4D12A1-0694-4671-9E22-6AE4A614D995}" type="sibTrans" cxnId="{AC069F0F-0959-40E8-A701-DD6D454940AA}">
      <dgm:prSet/>
      <dgm:spPr/>
      <dgm:t>
        <a:bodyPr/>
        <a:lstStyle/>
        <a:p>
          <a:endParaRPr lang="en-US"/>
        </a:p>
      </dgm:t>
    </dgm:pt>
    <dgm:pt modelId="{FAD6EFC0-588D-48CD-923A-B36E506063C1}">
      <dgm:prSet phldrT="[Text]"/>
      <dgm:spPr/>
      <dgm:t>
        <a:bodyPr/>
        <a:lstStyle/>
        <a:p>
          <a:r>
            <a:rPr lang="en-US" dirty="0">
              <a:latin typeface="Arial" panose="020B0604020202020204" pitchFamily="34" charset="0"/>
              <a:cs typeface="Arial" panose="020B0604020202020204" pitchFamily="34" charset="0"/>
            </a:rPr>
            <a:t>Web form allows staff to "check in" students upon completion of a program or session</a:t>
          </a:r>
          <a:endParaRPr lang="en-US" dirty="0"/>
        </a:p>
      </dgm:t>
    </dgm:pt>
    <dgm:pt modelId="{FB1B74DC-BB0B-4DD3-8E51-F37BC410CD08}" type="parTrans" cxnId="{730609DA-C407-4EF3-9204-7726F8C9D936}">
      <dgm:prSet/>
      <dgm:spPr/>
      <dgm:t>
        <a:bodyPr/>
        <a:lstStyle/>
        <a:p>
          <a:endParaRPr lang="en-US"/>
        </a:p>
      </dgm:t>
    </dgm:pt>
    <dgm:pt modelId="{B0930817-B253-496F-BB1F-45266BC44B11}" type="sibTrans" cxnId="{730609DA-C407-4EF3-9204-7726F8C9D936}">
      <dgm:prSet/>
      <dgm:spPr/>
      <dgm:t>
        <a:bodyPr/>
        <a:lstStyle/>
        <a:p>
          <a:endParaRPr lang="en-US"/>
        </a:p>
      </dgm:t>
    </dgm:pt>
    <dgm:pt modelId="{C413004B-3608-40B7-866F-2AAFE19F66AC}">
      <dgm:prSet phldrT="[Text]"/>
      <dgm:spPr/>
      <dgm:t>
        <a:bodyPr/>
        <a:lstStyle/>
        <a:p>
          <a:r>
            <a:rPr lang="en-US">
              <a:latin typeface="Arial" panose="020B0604020202020204" pitchFamily="34" charset="0"/>
              <a:cs typeface="Arial" panose="020B0604020202020204" pitchFamily="34" charset="0"/>
            </a:rPr>
            <a:t>Coordinator can pull report of "check ins" to update leaderboard and medal awarding</a:t>
          </a:r>
          <a:endParaRPr lang="en-US" dirty="0"/>
        </a:p>
      </dgm:t>
    </dgm:pt>
    <dgm:pt modelId="{AF05B6D8-7976-4F86-AD4E-EFDC974E6EC8}" type="parTrans" cxnId="{51007C96-D2B6-4EEC-AAB9-F74ACAE35693}">
      <dgm:prSet/>
      <dgm:spPr/>
      <dgm:t>
        <a:bodyPr/>
        <a:lstStyle/>
        <a:p>
          <a:endParaRPr lang="en-US"/>
        </a:p>
      </dgm:t>
    </dgm:pt>
    <dgm:pt modelId="{638C334D-F71B-4000-9C81-4E8782E7A21A}" type="sibTrans" cxnId="{51007C96-D2B6-4EEC-AAB9-F74ACAE35693}">
      <dgm:prSet/>
      <dgm:spPr/>
      <dgm:t>
        <a:bodyPr/>
        <a:lstStyle/>
        <a:p>
          <a:endParaRPr lang="en-US"/>
        </a:p>
      </dgm:t>
    </dgm:pt>
    <dgm:pt modelId="{8BF17175-597B-4009-BD64-F3617924F27A}" type="pres">
      <dgm:prSet presAssocID="{6FC5B281-EC28-4A78-A89A-7F25D1E3B977}" presName="outerComposite" presStyleCnt="0">
        <dgm:presLayoutVars>
          <dgm:chMax val="5"/>
          <dgm:dir/>
          <dgm:resizeHandles val="exact"/>
        </dgm:presLayoutVars>
      </dgm:prSet>
      <dgm:spPr/>
      <dgm:t>
        <a:bodyPr/>
        <a:lstStyle/>
        <a:p>
          <a:endParaRPr lang="en-US"/>
        </a:p>
      </dgm:t>
    </dgm:pt>
    <dgm:pt modelId="{A5E8143D-AD47-42C9-B414-D4DC85C6C07D}" type="pres">
      <dgm:prSet presAssocID="{6FC5B281-EC28-4A78-A89A-7F25D1E3B977}" presName="dummyMaxCanvas" presStyleCnt="0">
        <dgm:presLayoutVars/>
      </dgm:prSet>
      <dgm:spPr/>
    </dgm:pt>
    <dgm:pt modelId="{16421820-87BC-4157-BB36-40E8F47FAD12}" type="pres">
      <dgm:prSet presAssocID="{6FC5B281-EC28-4A78-A89A-7F25D1E3B977}" presName="FiveNodes_1" presStyleLbl="node1" presStyleIdx="0" presStyleCnt="5">
        <dgm:presLayoutVars>
          <dgm:bulletEnabled val="1"/>
        </dgm:presLayoutVars>
      </dgm:prSet>
      <dgm:spPr/>
      <dgm:t>
        <a:bodyPr/>
        <a:lstStyle/>
        <a:p>
          <a:endParaRPr lang="en-US"/>
        </a:p>
      </dgm:t>
    </dgm:pt>
    <dgm:pt modelId="{F38BEC8A-0931-4190-B57D-A0D4093E18D7}" type="pres">
      <dgm:prSet presAssocID="{6FC5B281-EC28-4A78-A89A-7F25D1E3B977}" presName="FiveNodes_2" presStyleLbl="node1" presStyleIdx="1" presStyleCnt="5">
        <dgm:presLayoutVars>
          <dgm:bulletEnabled val="1"/>
        </dgm:presLayoutVars>
      </dgm:prSet>
      <dgm:spPr/>
      <dgm:t>
        <a:bodyPr/>
        <a:lstStyle/>
        <a:p>
          <a:endParaRPr lang="en-US"/>
        </a:p>
      </dgm:t>
    </dgm:pt>
    <dgm:pt modelId="{32F45D9E-9E93-465C-92DC-76FE50B98C8B}" type="pres">
      <dgm:prSet presAssocID="{6FC5B281-EC28-4A78-A89A-7F25D1E3B977}" presName="FiveNodes_3" presStyleLbl="node1" presStyleIdx="2" presStyleCnt="5">
        <dgm:presLayoutVars>
          <dgm:bulletEnabled val="1"/>
        </dgm:presLayoutVars>
      </dgm:prSet>
      <dgm:spPr/>
      <dgm:t>
        <a:bodyPr/>
        <a:lstStyle/>
        <a:p>
          <a:endParaRPr lang="en-US"/>
        </a:p>
      </dgm:t>
    </dgm:pt>
    <dgm:pt modelId="{835FBC05-D5EA-4F2C-92BB-8092D939F0FB}" type="pres">
      <dgm:prSet presAssocID="{6FC5B281-EC28-4A78-A89A-7F25D1E3B977}" presName="FiveNodes_4" presStyleLbl="node1" presStyleIdx="3" presStyleCnt="5">
        <dgm:presLayoutVars>
          <dgm:bulletEnabled val="1"/>
        </dgm:presLayoutVars>
      </dgm:prSet>
      <dgm:spPr/>
      <dgm:t>
        <a:bodyPr/>
        <a:lstStyle/>
        <a:p>
          <a:endParaRPr lang="en-US"/>
        </a:p>
      </dgm:t>
    </dgm:pt>
    <dgm:pt modelId="{C6C6B03C-762A-4BB3-8EC1-38643115370D}" type="pres">
      <dgm:prSet presAssocID="{6FC5B281-EC28-4A78-A89A-7F25D1E3B977}" presName="FiveNodes_5" presStyleLbl="node1" presStyleIdx="4" presStyleCnt="5">
        <dgm:presLayoutVars>
          <dgm:bulletEnabled val="1"/>
        </dgm:presLayoutVars>
      </dgm:prSet>
      <dgm:spPr/>
      <dgm:t>
        <a:bodyPr/>
        <a:lstStyle/>
        <a:p>
          <a:endParaRPr lang="en-US"/>
        </a:p>
      </dgm:t>
    </dgm:pt>
    <dgm:pt modelId="{32720374-4924-4F59-A78A-12379BC044DF}" type="pres">
      <dgm:prSet presAssocID="{6FC5B281-EC28-4A78-A89A-7F25D1E3B977}" presName="FiveConn_1-2" presStyleLbl="fgAccFollowNode1" presStyleIdx="0" presStyleCnt="4">
        <dgm:presLayoutVars>
          <dgm:bulletEnabled val="1"/>
        </dgm:presLayoutVars>
      </dgm:prSet>
      <dgm:spPr/>
      <dgm:t>
        <a:bodyPr/>
        <a:lstStyle/>
        <a:p>
          <a:endParaRPr lang="en-US"/>
        </a:p>
      </dgm:t>
    </dgm:pt>
    <dgm:pt modelId="{A60A4655-DCC5-4387-A42B-DDEE37BF2518}" type="pres">
      <dgm:prSet presAssocID="{6FC5B281-EC28-4A78-A89A-7F25D1E3B977}" presName="FiveConn_2-3" presStyleLbl="fgAccFollowNode1" presStyleIdx="1" presStyleCnt="4">
        <dgm:presLayoutVars>
          <dgm:bulletEnabled val="1"/>
        </dgm:presLayoutVars>
      </dgm:prSet>
      <dgm:spPr/>
      <dgm:t>
        <a:bodyPr/>
        <a:lstStyle/>
        <a:p>
          <a:endParaRPr lang="en-US"/>
        </a:p>
      </dgm:t>
    </dgm:pt>
    <dgm:pt modelId="{8788CD92-B82B-434D-AECB-E327057C6437}" type="pres">
      <dgm:prSet presAssocID="{6FC5B281-EC28-4A78-A89A-7F25D1E3B977}" presName="FiveConn_3-4" presStyleLbl="fgAccFollowNode1" presStyleIdx="2" presStyleCnt="4">
        <dgm:presLayoutVars>
          <dgm:bulletEnabled val="1"/>
        </dgm:presLayoutVars>
      </dgm:prSet>
      <dgm:spPr/>
      <dgm:t>
        <a:bodyPr/>
        <a:lstStyle/>
        <a:p>
          <a:endParaRPr lang="en-US"/>
        </a:p>
      </dgm:t>
    </dgm:pt>
    <dgm:pt modelId="{C6D4D57F-26D2-416D-9837-ECA7A5F67029}" type="pres">
      <dgm:prSet presAssocID="{6FC5B281-EC28-4A78-A89A-7F25D1E3B977}" presName="FiveConn_4-5" presStyleLbl="fgAccFollowNode1" presStyleIdx="3" presStyleCnt="4">
        <dgm:presLayoutVars>
          <dgm:bulletEnabled val="1"/>
        </dgm:presLayoutVars>
      </dgm:prSet>
      <dgm:spPr/>
      <dgm:t>
        <a:bodyPr/>
        <a:lstStyle/>
        <a:p>
          <a:endParaRPr lang="en-US"/>
        </a:p>
      </dgm:t>
    </dgm:pt>
    <dgm:pt modelId="{EE87323C-C10D-487B-ADC6-AA460F2CBB6E}" type="pres">
      <dgm:prSet presAssocID="{6FC5B281-EC28-4A78-A89A-7F25D1E3B977}" presName="FiveNodes_1_text" presStyleLbl="node1" presStyleIdx="4" presStyleCnt="5">
        <dgm:presLayoutVars>
          <dgm:bulletEnabled val="1"/>
        </dgm:presLayoutVars>
      </dgm:prSet>
      <dgm:spPr/>
      <dgm:t>
        <a:bodyPr/>
        <a:lstStyle/>
        <a:p>
          <a:endParaRPr lang="en-US"/>
        </a:p>
      </dgm:t>
    </dgm:pt>
    <dgm:pt modelId="{2F903B17-5C6A-4BD6-94D2-D2E7AD916244}" type="pres">
      <dgm:prSet presAssocID="{6FC5B281-EC28-4A78-A89A-7F25D1E3B977}" presName="FiveNodes_2_text" presStyleLbl="node1" presStyleIdx="4" presStyleCnt="5">
        <dgm:presLayoutVars>
          <dgm:bulletEnabled val="1"/>
        </dgm:presLayoutVars>
      </dgm:prSet>
      <dgm:spPr/>
      <dgm:t>
        <a:bodyPr/>
        <a:lstStyle/>
        <a:p>
          <a:endParaRPr lang="en-US"/>
        </a:p>
      </dgm:t>
    </dgm:pt>
    <dgm:pt modelId="{C99413F8-5AEE-4080-9503-E557482762A3}" type="pres">
      <dgm:prSet presAssocID="{6FC5B281-EC28-4A78-A89A-7F25D1E3B977}" presName="FiveNodes_3_text" presStyleLbl="node1" presStyleIdx="4" presStyleCnt="5">
        <dgm:presLayoutVars>
          <dgm:bulletEnabled val="1"/>
        </dgm:presLayoutVars>
      </dgm:prSet>
      <dgm:spPr/>
      <dgm:t>
        <a:bodyPr/>
        <a:lstStyle/>
        <a:p>
          <a:endParaRPr lang="en-US"/>
        </a:p>
      </dgm:t>
    </dgm:pt>
    <dgm:pt modelId="{BACBC2C5-83B1-4DFB-B364-31BBFA5811E9}" type="pres">
      <dgm:prSet presAssocID="{6FC5B281-EC28-4A78-A89A-7F25D1E3B977}" presName="FiveNodes_4_text" presStyleLbl="node1" presStyleIdx="4" presStyleCnt="5">
        <dgm:presLayoutVars>
          <dgm:bulletEnabled val="1"/>
        </dgm:presLayoutVars>
      </dgm:prSet>
      <dgm:spPr/>
      <dgm:t>
        <a:bodyPr/>
        <a:lstStyle/>
        <a:p>
          <a:endParaRPr lang="en-US"/>
        </a:p>
      </dgm:t>
    </dgm:pt>
    <dgm:pt modelId="{97269DC7-0756-4816-92D8-1C744194D6A7}" type="pres">
      <dgm:prSet presAssocID="{6FC5B281-EC28-4A78-A89A-7F25D1E3B977}" presName="FiveNodes_5_text" presStyleLbl="node1" presStyleIdx="4" presStyleCnt="5">
        <dgm:presLayoutVars>
          <dgm:bulletEnabled val="1"/>
        </dgm:presLayoutVars>
      </dgm:prSet>
      <dgm:spPr/>
      <dgm:t>
        <a:bodyPr/>
        <a:lstStyle/>
        <a:p>
          <a:endParaRPr lang="en-US"/>
        </a:p>
      </dgm:t>
    </dgm:pt>
  </dgm:ptLst>
  <dgm:cxnLst>
    <dgm:cxn modelId="{948F374D-27A4-41E9-B511-4394E72E6AD3}" type="presOf" srcId="{C413004B-3608-40B7-866F-2AAFE19F66AC}" destId="{C6C6B03C-762A-4BB3-8EC1-38643115370D}" srcOrd="0" destOrd="0" presId="urn:microsoft.com/office/officeart/2005/8/layout/vProcess5"/>
    <dgm:cxn modelId="{BBAC68F3-0FB4-4265-B3CB-98E8996094B4}" type="presOf" srcId="{9D9530D5-2D01-40BA-B9DB-5F5B61411205}" destId="{C99413F8-5AEE-4080-9503-E557482762A3}" srcOrd="1" destOrd="0" presId="urn:microsoft.com/office/officeart/2005/8/layout/vProcess5"/>
    <dgm:cxn modelId="{A9BCEA51-3C85-496C-88EA-58F062684867}" type="presOf" srcId="{5FD25586-4149-4E16-BAEB-591D39BCB558}" destId="{EE87323C-C10D-487B-ADC6-AA460F2CBB6E}" srcOrd="1" destOrd="0" presId="urn:microsoft.com/office/officeart/2005/8/layout/vProcess5"/>
    <dgm:cxn modelId="{B3C3CC4E-1F94-40FD-BA72-90E06D6E3830}" type="presOf" srcId="{B0930817-B253-496F-BB1F-45266BC44B11}" destId="{C6D4D57F-26D2-416D-9837-ECA7A5F67029}" srcOrd="0" destOrd="0" presId="urn:microsoft.com/office/officeart/2005/8/layout/vProcess5"/>
    <dgm:cxn modelId="{5DCBE0DB-0A48-4A9A-AB2E-A41D41171B9A}" type="presOf" srcId="{C413004B-3608-40B7-866F-2AAFE19F66AC}" destId="{97269DC7-0756-4816-92D8-1C744194D6A7}" srcOrd="1" destOrd="0" presId="urn:microsoft.com/office/officeart/2005/8/layout/vProcess5"/>
    <dgm:cxn modelId="{D759E471-9622-479B-A2D0-EA00FE446807}" type="presOf" srcId="{BA4D12A1-0694-4671-9E22-6AE4A614D995}" destId="{8788CD92-B82B-434D-AECB-E327057C6437}" srcOrd="0" destOrd="0" presId="urn:microsoft.com/office/officeart/2005/8/layout/vProcess5"/>
    <dgm:cxn modelId="{657521F8-6CFE-4CCA-BD4F-5664606687A1}" type="presOf" srcId="{F8175F80-A3EA-47FA-A1C0-F30435FA73B8}" destId="{2F903B17-5C6A-4BD6-94D2-D2E7AD916244}" srcOrd="1" destOrd="0" presId="urn:microsoft.com/office/officeart/2005/8/layout/vProcess5"/>
    <dgm:cxn modelId="{A5FEA482-5D38-4EC2-9513-45B574A1E36E}" type="presOf" srcId="{9D9530D5-2D01-40BA-B9DB-5F5B61411205}" destId="{32F45D9E-9E93-465C-92DC-76FE50B98C8B}" srcOrd="0" destOrd="0" presId="urn:microsoft.com/office/officeart/2005/8/layout/vProcess5"/>
    <dgm:cxn modelId="{409C02FA-759D-4FA2-AE3F-AA7C6E7010DD}" type="presOf" srcId="{F8175F80-A3EA-47FA-A1C0-F30435FA73B8}" destId="{F38BEC8A-0931-4190-B57D-A0D4093E18D7}" srcOrd="0" destOrd="0" presId="urn:microsoft.com/office/officeart/2005/8/layout/vProcess5"/>
    <dgm:cxn modelId="{D3E3E082-52C9-4B3E-A2BA-C6E35EC32EB7}" srcId="{6FC5B281-EC28-4A78-A89A-7F25D1E3B977}" destId="{F8175F80-A3EA-47FA-A1C0-F30435FA73B8}" srcOrd="1" destOrd="0" parTransId="{24306232-0762-40B3-9573-786FABF2DFAC}" sibTransId="{FB1888BD-6D84-4E55-8CC0-3C44F378209B}"/>
    <dgm:cxn modelId="{AC069F0F-0959-40E8-A701-DD6D454940AA}" srcId="{6FC5B281-EC28-4A78-A89A-7F25D1E3B977}" destId="{9D9530D5-2D01-40BA-B9DB-5F5B61411205}" srcOrd="2" destOrd="0" parTransId="{3D599F5A-C32F-4B71-9B99-D485A826FB79}" sibTransId="{BA4D12A1-0694-4671-9E22-6AE4A614D995}"/>
    <dgm:cxn modelId="{4E3E71C2-7F5E-43DF-A8AB-FFAF037FC3B2}" type="presOf" srcId="{FB1888BD-6D84-4E55-8CC0-3C44F378209B}" destId="{A60A4655-DCC5-4387-A42B-DDEE37BF2518}" srcOrd="0" destOrd="0" presId="urn:microsoft.com/office/officeart/2005/8/layout/vProcess5"/>
    <dgm:cxn modelId="{2C894FCB-EFE1-4110-A6C5-5B3A3C7F027B}" srcId="{6FC5B281-EC28-4A78-A89A-7F25D1E3B977}" destId="{5FD25586-4149-4E16-BAEB-591D39BCB558}" srcOrd="0" destOrd="0" parTransId="{6358D80B-54AA-4A08-85A6-2BE2EF0453FD}" sibTransId="{5CAA25DF-5993-41B3-881B-1026E3DB7B0B}"/>
    <dgm:cxn modelId="{51007C96-D2B6-4EEC-AAB9-F74ACAE35693}" srcId="{6FC5B281-EC28-4A78-A89A-7F25D1E3B977}" destId="{C413004B-3608-40B7-866F-2AAFE19F66AC}" srcOrd="4" destOrd="0" parTransId="{AF05B6D8-7976-4F86-AD4E-EFDC974E6EC8}" sibTransId="{638C334D-F71B-4000-9C81-4E8782E7A21A}"/>
    <dgm:cxn modelId="{AB920029-C4A0-4CA7-978A-BF9BDC7B69A4}" type="presOf" srcId="{5CAA25DF-5993-41B3-881B-1026E3DB7B0B}" destId="{32720374-4924-4F59-A78A-12379BC044DF}" srcOrd="0" destOrd="0" presId="urn:microsoft.com/office/officeart/2005/8/layout/vProcess5"/>
    <dgm:cxn modelId="{55E00453-9FD6-4E6C-8E75-C56D5D5DC48D}" type="presOf" srcId="{FAD6EFC0-588D-48CD-923A-B36E506063C1}" destId="{BACBC2C5-83B1-4DFB-B364-31BBFA5811E9}" srcOrd="1" destOrd="0" presId="urn:microsoft.com/office/officeart/2005/8/layout/vProcess5"/>
    <dgm:cxn modelId="{A381A955-BFF9-451A-B293-7C7333FA28F2}" type="presOf" srcId="{6FC5B281-EC28-4A78-A89A-7F25D1E3B977}" destId="{8BF17175-597B-4009-BD64-F3617924F27A}" srcOrd="0" destOrd="0" presId="urn:microsoft.com/office/officeart/2005/8/layout/vProcess5"/>
    <dgm:cxn modelId="{43EF85B5-5BA1-473C-871B-EECBCB580406}" type="presOf" srcId="{FAD6EFC0-588D-48CD-923A-B36E506063C1}" destId="{835FBC05-D5EA-4F2C-92BB-8092D939F0FB}" srcOrd="0" destOrd="0" presId="urn:microsoft.com/office/officeart/2005/8/layout/vProcess5"/>
    <dgm:cxn modelId="{730609DA-C407-4EF3-9204-7726F8C9D936}" srcId="{6FC5B281-EC28-4A78-A89A-7F25D1E3B977}" destId="{FAD6EFC0-588D-48CD-923A-B36E506063C1}" srcOrd="3" destOrd="0" parTransId="{FB1B74DC-BB0B-4DD3-8E51-F37BC410CD08}" sibTransId="{B0930817-B253-496F-BB1F-45266BC44B11}"/>
    <dgm:cxn modelId="{AEBEC87C-28F2-4E3E-88DD-ABC854EA6AB8}" type="presOf" srcId="{5FD25586-4149-4E16-BAEB-591D39BCB558}" destId="{16421820-87BC-4157-BB36-40E8F47FAD12}" srcOrd="0" destOrd="0" presId="urn:microsoft.com/office/officeart/2005/8/layout/vProcess5"/>
    <dgm:cxn modelId="{03E706A8-90FB-4F92-82B7-A631524C32F8}" type="presParOf" srcId="{8BF17175-597B-4009-BD64-F3617924F27A}" destId="{A5E8143D-AD47-42C9-B414-D4DC85C6C07D}" srcOrd="0" destOrd="0" presId="urn:microsoft.com/office/officeart/2005/8/layout/vProcess5"/>
    <dgm:cxn modelId="{12B2378C-C18B-46F7-9EDA-121938D158D6}" type="presParOf" srcId="{8BF17175-597B-4009-BD64-F3617924F27A}" destId="{16421820-87BC-4157-BB36-40E8F47FAD12}" srcOrd="1" destOrd="0" presId="urn:microsoft.com/office/officeart/2005/8/layout/vProcess5"/>
    <dgm:cxn modelId="{C536A6B7-0BBB-4ECD-A77D-2EB927CC81E5}" type="presParOf" srcId="{8BF17175-597B-4009-BD64-F3617924F27A}" destId="{F38BEC8A-0931-4190-B57D-A0D4093E18D7}" srcOrd="2" destOrd="0" presId="urn:microsoft.com/office/officeart/2005/8/layout/vProcess5"/>
    <dgm:cxn modelId="{50EE8AB8-0C22-4D93-A872-ADC1D16730C8}" type="presParOf" srcId="{8BF17175-597B-4009-BD64-F3617924F27A}" destId="{32F45D9E-9E93-465C-92DC-76FE50B98C8B}" srcOrd="3" destOrd="0" presId="urn:microsoft.com/office/officeart/2005/8/layout/vProcess5"/>
    <dgm:cxn modelId="{A6029F1C-B0D9-4553-859E-B38A221A0327}" type="presParOf" srcId="{8BF17175-597B-4009-BD64-F3617924F27A}" destId="{835FBC05-D5EA-4F2C-92BB-8092D939F0FB}" srcOrd="4" destOrd="0" presId="urn:microsoft.com/office/officeart/2005/8/layout/vProcess5"/>
    <dgm:cxn modelId="{F1C7E80D-1FA8-4053-9B5A-C7CD11F0933E}" type="presParOf" srcId="{8BF17175-597B-4009-BD64-F3617924F27A}" destId="{C6C6B03C-762A-4BB3-8EC1-38643115370D}" srcOrd="5" destOrd="0" presId="urn:microsoft.com/office/officeart/2005/8/layout/vProcess5"/>
    <dgm:cxn modelId="{7FFAE325-BB2B-4D45-AE38-E503D7536103}" type="presParOf" srcId="{8BF17175-597B-4009-BD64-F3617924F27A}" destId="{32720374-4924-4F59-A78A-12379BC044DF}" srcOrd="6" destOrd="0" presId="urn:microsoft.com/office/officeart/2005/8/layout/vProcess5"/>
    <dgm:cxn modelId="{848AA671-9D82-49F4-8432-64B8AC99EC60}" type="presParOf" srcId="{8BF17175-597B-4009-BD64-F3617924F27A}" destId="{A60A4655-DCC5-4387-A42B-DDEE37BF2518}" srcOrd="7" destOrd="0" presId="urn:microsoft.com/office/officeart/2005/8/layout/vProcess5"/>
    <dgm:cxn modelId="{1BB93B87-BAE3-4027-BC46-EF5EBAF9F5E2}" type="presParOf" srcId="{8BF17175-597B-4009-BD64-F3617924F27A}" destId="{8788CD92-B82B-434D-AECB-E327057C6437}" srcOrd="8" destOrd="0" presId="urn:microsoft.com/office/officeart/2005/8/layout/vProcess5"/>
    <dgm:cxn modelId="{132EAAEC-7D8C-4B20-AD44-8B940C314DCC}" type="presParOf" srcId="{8BF17175-597B-4009-BD64-F3617924F27A}" destId="{C6D4D57F-26D2-416D-9837-ECA7A5F67029}" srcOrd="9" destOrd="0" presId="urn:microsoft.com/office/officeart/2005/8/layout/vProcess5"/>
    <dgm:cxn modelId="{C055A299-FCB0-439E-AE09-70ED8BE91CEA}" type="presParOf" srcId="{8BF17175-597B-4009-BD64-F3617924F27A}" destId="{EE87323C-C10D-487B-ADC6-AA460F2CBB6E}" srcOrd="10" destOrd="0" presId="urn:microsoft.com/office/officeart/2005/8/layout/vProcess5"/>
    <dgm:cxn modelId="{C6A60830-CBD2-4B5F-9F09-E03EE5D83A55}" type="presParOf" srcId="{8BF17175-597B-4009-BD64-F3617924F27A}" destId="{2F903B17-5C6A-4BD6-94D2-D2E7AD916244}" srcOrd="11" destOrd="0" presId="urn:microsoft.com/office/officeart/2005/8/layout/vProcess5"/>
    <dgm:cxn modelId="{76343202-B17B-4A1C-BAD2-6BCA186B01D0}" type="presParOf" srcId="{8BF17175-597B-4009-BD64-F3617924F27A}" destId="{C99413F8-5AEE-4080-9503-E557482762A3}" srcOrd="12" destOrd="0" presId="urn:microsoft.com/office/officeart/2005/8/layout/vProcess5"/>
    <dgm:cxn modelId="{9653CE65-B10D-4A89-B3E2-247ADA88A093}" type="presParOf" srcId="{8BF17175-597B-4009-BD64-F3617924F27A}" destId="{BACBC2C5-83B1-4DFB-B364-31BBFA5811E9}" srcOrd="13" destOrd="0" presId="urn:microsoft.com/office/officeart/2005/8/layout/vProcess5"/>
    <dgm:cxn modelId="{2178B9E0-E7A8-4E43-A4B0-136C6400CCD8}" type="presParOf" srcId="{8BF17175-597B-4009-BD64-F3617924F27A}" destId="{97269DC7-0756-4816-92D8-1C744194D6A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B80B93-DA05-4760-91D5-6052C4AEC4FF}" type="doc">
      <dgm:prSet loTypeId="urn:microsoft.com/office/officeart/2005/8/layout/chevron1" loCatId="process" qsTypeId="urn:microsoft.com/office/officeart/2005/8/quickstyle/simple5" qsCatId="simple" csTypeId="urn:microsoft.com/office/officeart/2005/8/colors/accent2_4" csCatId="accent2" phldr="1"/>
      <dgm:spPr/>
    </dgm:pt>
    <dgm:pt modelId="{EB833971-E68E-4331-AF2A-7F7D4AFA9C1C}">
      <dgm:prSet phldrT="[Text]"/>
      <dgm:spPr/>
      <dgm: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dgm:t>
    </dgm:pt>
    <dgm:pt modelId="{DE400099-4E90-4168-B88C-F076F0C73C58}" type="parTrans" cxnId="{93F97D03-3A70-4B26-BB20-6BE943FF7470}">
      <dgm:prSet/>
      <dgm:spPr/>
      <dgm:t>
        <a:bodyPr/>
        <a:lstStyle/>
        <a:p>
          <a:endParaRPr lang="en-US"/>
        </a:p>
      </dgm:t>
    </dgm:pt>
    <dgm:pt modelId="{0ED52F8E-F01E-42AC-845E-8FA334827526}" type="sibTrans" cxnId="{93F97D03-3A70-4B26-BB20-6BE943FF7470}">
      <dgm:prSet/>
      <dgm:spPr/>
      <dgm:t>
        <a:bodyPr/>
        <a:lstStyle/>
        <a:p>
          <a:endParaRPr lang="en-US"/>
        </a:p>
      </dgm:t>
    </dgm:pt>
    <dgm:pt modelId="{5A8DD941-BDF6-49BF-9FB4-D2D2E4786F7D}">
      <dgm:prSet phldrT="[Text]"/>
      <dgm:spPr/>
      <dgm: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p>
      </dgm:t>
    </dgm:pt>
    <dgm:pt modelId="{41671572-4749-45BA-A5EB-104B02D46697}" type="parTrans" cxnId="{16AF88B7-CA79-4EF9-9DA9-37580E01DFC9}">
      <dgm:prSet/>
      <dgm:spPr/>
      <dgm:t>
        <a:bodyPr/>
        <a:lstStyle/>
        <a:p>
          <a:endParaRPr lang="en-US"/>
        </a:p>
      </dgm:t>
    </dgm:pt>
    <dgm:pt modelId="{3DC19E13-9E6A-4D66-9447-EE94886BE298}" type="sibTrans" cxnId="{16AF88B7-CA79-4EF9-9DA9-37580E01DFC9}">
      <dgm:prSet/>
      <dgm:spPr/>
      <dgm:t>
        <a:bodyPr/>
        <a:lstStyle/>
        <a:p>
          <a:endParaRPr lang="en-US"/>
        </a:p>
      </dgm:t>
    </dgm:pt>
    <dgm:pt modelId="{3BC3B4DF-690F-4E5E-9315-86A234615B87}">
      <dgm:prSet phldrT="[Text]"/>
      <dgm:spPr/>
      <dgm: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p>
      </dgm:t>
    </dgm:pt>
    <dgm:pt modelId="{1F7960D1-F4AE-4EA0-A835-3A8507FD14B3}" type="parTrans" cxnId="{A4D12D2E-DD8A-4182-9008-51939F32DE2C}">
      <dgm:prSet/>
      <dgm:spPr/>
      <dgm:t>
        <a:bodyPr/>
        <a:lstStyle/>
        <a:p>
          <a:endParaRPr lang="en-US"/>
        </a:p>
      </dgm:t>
    </dgm:pt>
    <dgm:pt modelId="{4152F236-E7D4-4702-A973-CB4EA667D54A}" type="sibTrans" cxnId="{A4D12D2E-DD8A-4182-9008-51939F32DE2C}">
      <dgm:prSet/>
      <dgm:spPr/>
      <dgm:t>
        <a:bodyPr/>
        <a:lstStyle/>
        <a:p>
          <a:endParaRPr lang="en-US"/>
        </a:p>
      </dgm:t>
    </dgm:pt>
    <dgm:pt modelId="{40F1262D-0F02-486A-9067-1BEF3EBF028E}">
      <dgm:prSet phldrT="[Text]"/>
      <dgm:spPr/>
      <dgm: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dgm:t>
    </dgm:pt>
    <dgm:pt modelId="{E9B79BAC-45AF-46E0-B990-4EE0E1B1CC6F}" type="parTrans" cxnId="{3EF07504-5E45-4B0E-9792-F39E3A374F81}">
      <dgm:prSet/>
      <dgm:spPr/>
      <dgm:t>
        <a:bodyPr/>
        <a:lstStyle/>
        <a:p>
          <a:endParaRPr lang="en-US"/>
        </a:p>
      </dgm:t>
    </dgm:pt>
    <dgm:pt modelId="{9BFAC59A-A11B-421E-A275-7B1812FF7C91}" type="sibTrans" cxnId="{3EF07504-5E45-4B0E-9792-F39E3A374F81}">
      <dgm:prSet/>
      <dgm:spPr/>
      <dgm:t>
        <a:bodyPr/>
        <a:lstStyle/>
        <a:p>
          <a:endParaRPr lang="en-US"/>
        </a:p>
      </dgm:t>
    </dgm:pt>
    <dgm:pt modelId="{639A48FD-6DBF-4C49-A265-1DECC1AB9EF5}">
      <dgm:prSet phldrT="[Text]"/>
      <dgm:spPr/>
      <dgm: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2028</a:t>
          </a:r>
        </a:p>
      </dgm:t>
    </dgm:pt>
    <dgm:pt modelId="{A52FB895-F081-4D74-BCAE-1BE434524BAC}" type="parTrans" cxnId="{D4B98BCC-B614-4D10-8B49-DAF8072E1A72}">
      <dgm:prSet/>
      <dgm:spPr/>
      <dgm:t>
        <a:bodyPr/>
        <a:lstStyle/>
        <a:p>
          <a:endParaRPr lang="en-US"/>
        </a:p>
      </dgm:t>
    </dgm:pt>
    <dgm:pt modelId="{9987F13D-B07A-4914-AF91-0BB3C282BAB0}" type="sibTrans" cxnId="{D4B98BCC-B614-4D10-8B49-DAF8072E1A72}">
      <dgm:prSet/>
      <dgm:spPr/>
      <dgm:t>
        <a:bodyPr/>
        <a:lstStyle/>
        <a:p>
          <a:endParaRPr lang="en-US"/>
        </a:p>
      </dgm:t>
    </dgm:pt>
    <dgm:pt modelId="{36CE368F-D065-46D7-A654-DEE33E3CBEE3}">
      <dgm:prSet phldrT="[Text]"/>
      <dgm:spPr/>
      <dgm:t>
        <a:bodyPr/>
        <a:lstStyle/>
        <a:p>
          <a:endParaRPr lang="en-US" dirty="0"/>
        </a:p>
      </dgm:t>
    </dgm:pt>
    <dgm:pt modelId="{1F5A04E9-AF4D-4A94-BAE8-07757848D0B6}" type="parTrans" cxnId="{8F413BB8-E393-45CC-9E06-7049CA09A557}">
      <dgm:prSet/>
      <dgm:spPr/>
      <dgm:t>
        <a:bodyPr/>
        <a:lstStyle/>
        <a:p>
          <a:endParaRPr lang="en-US"/>
        </a:p>
      </dgm:t>
    </dgm:pt>
    <dgm:pt modelId="{7BAF8D85-2F26-4F59-A678-4CF3286EA63E}" type="sibTrans" cxnId="{8F413BB8-E393-45CC-9E06-7049CA09A557}">
      <dgm:prSet/>
      <dgm:spPr/>
      <dgm:t>
        <a:bodyPr/>
        <a:lstStyle/>
        <a:p>
          <a:endParaRPr lang="en-US"/>
        </a:p>
      </dgm:t>
    </dgm:pt>
    <dgm:pt modelId="{AC79647D-ED8C-47FA-8D05-8015B2AAE2EB}">
      <dgm:prSet phldrT="[Text]"/>
      <dgm:spPr/>
      <dgm:t>
        <a:bodyPr/>
        <a:lstStyle/>
        <a:p>
          <a:endParaRPr lang="en-US" dirty="0"/>
        </a:p>
      </dgm:t>
    </dgm:pt>
    <dgm:pt modelId="{A6B82813-2D12-4A4B-B9A8-F84FC1010FB8}" type="parTrans" cxnId="{4D08CCF5-1FD5-4035-BEE0-ACC244C2B031}">
      <dgm:prSet/>
      <dgm:spPr/>
      <dgm:t>
        <a:bodyPr/>
        <a:lstStyle/>
        <a:p>
          <a:endParaRPr lang="en-US"/>
        </a:p>
      </dgm:t>
    </dgm:pt>
    <dgm:pt modelId="{D149D9BE-C41B-4C91-B2DF-AD06F28433C7}" type="sibTrans" cxnId="{4D08CCF5-1FD5-4035-BEE0-ACC244C2B031}">
      <dgm:prSet/>
      <dgm:spPr/>
      <dgm:t>
        <a:bodyPr/>
        <a:lstStyle/>
        <a:p>
          <a:endParaRPr lang="en-US"/>
        </a:p>
      </dgm:t>
    </dgm:pt>
    <dgm:pt modelId="{C5C4659D-A48A-4E14-B0FE-3E406A53EC49}" type="pres">
      <dgm:prSet presAssocID="{8EB80B93-DA05-4760-91D5-6052C4AEC4FF}" presName="Name0" presStyleCnt="0">
        <dgm:presLayoutVars>
          <dgm:dir/>
          <dgm:animLvl val="lvl"/>
          <dgm:resizeHandles val="exact"/>
        </dgm:presLayoutVars>
      </dgm:prSet>
      <dgm:spPr/>
    </dgm:pt>
    <dgm:pt modelId="{4BF46D17-284B-4E62-84FC-BA5656A998C1}" type="pres">
      <dgm:prSet presAssocID="{EB833971-E68E-4331-AF2A-7F7D4AFA9C1C}" presName="parTxOnly" presStyleLbl="node1" presStyleIdx="0" presStyleCnt="7">
        <dgm:presLayoutVars>
          <dgm:chMax val="0"/>
          <dgm:chPref val="0"/>
          <dgm:bulletEnabled val="1"/>
        </dgm:presLayoutVars>
      </dgm:prSet>
      <dgm:spPr/>
      <dgm:t>
        <a:bodyPr/>
        <a:lstStyle/>
        <a:p>
          <a:endParaRPr lang="en-US"/>
        </a:p>
      </dgm:t>
    </dgm:pt>
    <dgm:pt modelId="{ED811A7C-9CB4-4D9B-9F71-CE13CF11D996}" type="pres">
      <dgm:prSet presAssocID="{0ED52F8E-F01E-42AC-845E-8FA334827526}" presName="parTxOnlySpace" presStyleCnt="0"/>
      <dgm:spPr/>
    </dgm:pt>
    <dgm:pt modelId="{A75DE188-D5AB-4BA9-ACCE-2058B086C584}" type="pres">
      <dgm:prSet presAssocID="{5A8DD941-BDF6-49BF-9FB4-D2D2E4786F7D}" presName="parTxOnly" presStyleLbl="node1" presStyleIdx="1" presStyleCnt="7">
        <dgm:presLayoutVars>
          <dgm:chMax val="0"/>
          <dgm:chPref val="0"/>
          <dgm:bulletEnabled val="1"/>
        </dgm:presLayoutVars>
      </dgm:prSet>
      <dgm:spPr/>
      <dgm:t>
        <a:bodyPr/>
        <a:lstStyle/>
        <a:p>
          <a:endParaRPr lang="en-US"/>
        </a:p>
      </dgm:t>
    </dgm:pt>
    <dgm:pt modelId="{F3BDB5A8-3A8F-47AD-97A8-1ADA92249BAA}" type="pres">
      <dgm:prSet presAssocID="{3DC19E13-9E6A-4D66-9447-EE94886BE298}" presName="parTxOnlySpace" presStyleCnt="0"/>
      <dgm:spPr/>
    </dgm:pt>
    <dgm:pt modelId="{4AC317F6-4659-4837-85D9-0692708F7236}" type="pres">
      <dgm:prSet presAssocID="{3BC3B4DF-690F-4E5E-9315-86A234615B87}" presName="parTxOnly" presStyleLbl="node1" presStyleIdx="2" presStyleCnt="7">
        <dgm:presLayoutVars>
          <dgm:chMax val="0"/>
          <dgm:chPref val="0"/>
          <dgm:bulletEnabled val="1"/>
        </dgm:presLayoutVars>
      </dgm:prSet>
      <dgm:spPr/>
      <dgm:t>
        <a:bodyPr/>
        <a:lstStyle/>
        <a:p>
          <a:endParaRPr lang="en-US"/>
        </a:p>
      </dgm:t>
    </dgm:pt>
    <dgm:pt modelId="{4A1E0C55-B010-435E-ADE1-729ACB6374D7}" type="pres">
      <dgm:prSet presAssocID="{4152F236-E7D4-4702-A973-CB4EA667D54A}" presName="parTxOnlySpace" presStyleCnt="0"/>
      <dgm:spPr/>
    </dgm:pt>
    <dgm:pt modelId="{25C95DF0-491F-4583-BC1D-4183321838B7}" type="pres">
      <dgm:prSet presAssocID="{36CE368F-D065-46D7-A654-DEE33E3CBEE3}" presName="parTxOnly" presStyleLbl="node1" presStyleIdx="3" presStyleCnt="7" custScaleX="39573">
        <dgm:presLayoutVars>
          <dgm:chMax val="0"/>
          <dgm:chPref val="0"/>
          <dgm:bulletEnabled val="1"/>
        </dgm:presLayoutVars>
      </dgm:prSet>
      <dgm:spPr/>
      <dgm:t>
        <a:bodyPr/>
        <a:lstStyle/>
        <a:p>
          <a:endParaRPr lang="en-US"/>
        </a:p>
      </dgm:t>
    </dgm:pt>
    <dgm:pt modelId="{9E892C47-F5DF-4058-ABB7-8943FE66CB13}" type="pres">
      <dgm:prSet presAssocID="{7BAF8D85-2F26-4F59-A678-4CF3286EA63E}" presName="parTxOnlySpace" presStyleCnt="0"/>
      <dgm:spPr/>
    </dgm:pt>
    <dgm:pt modelId="{FDB1B438-23BA-4E98-9E6A-E695729822F5}" type="pres">
      <dgm:prSet presAssocID="{40F1262D-0F02-486A-9067-1BEF3EBF028E}" presName="parTxOnly" presStyleLbl="node1" presStyleIdx="4" presStyleCnt="7">
        <dgm:presLayoutVars>
          <dgm:chMax val="0"/>
          <dgm:chPref val="0"/>
          <dgm:bulletEnabled val="1"/>
        </dgm:presLayoutVars>
      </dgm:prSet>
      <dgm:spPr/>
      <dgm:t>
        <a:bodyPr/>
        <a:lstStyle/>
        <a:p>
          <a:endParaRPr lang="en-US"/>
        </a:p>
      </dgm:t>
    </dgm:pt>
    <dgm:pt modelId="{338202DD-FCD3-492C-8FB0-CFBEE7CB1E49}" type="pres">
      <dgm:prSet presAssocID="{9BFAC59A-A11B-421E-A275-7B1812FF7C91}" presName="parTxOnlySpace" presStyleCnt="0"/>
      <dgm:spPr/>
    </dgm:pt>
    <dgm:pt modelId="{C37F96C1-A6EC-4AFD-87A4-18F811EB04CD}" type="pres">
      <dgm:prSet presAssocID="{AC79647D-ED8C-47FA-8D05-8015B2AAE2EB}" presName="parTxOnly" presStyleLbl="node1" presStyleIdx="5" presStyleCnt="7" custScaleX="38237">
        <dgm:presLayoutVars>
          <dgm:chMax val="0"/>
          <dgm:chPref val="0"/>
          <dgm:bulletEnabled val="1"/>
        </dgm:presLayoutVars>
      </dgm:prSet>
      <dgm:spPr/>
      <dgm:t>
        <a:bodyPr/>
        <a:lstStyle/>
        <a:p>
          <a:endParaRPr lang="en-US"/>
        </a:p>
      </dgm:t>
    </dgm:pt>
    <dgm:pt modelId="{8FE78A56-C5ED-476D-9F39-90D802688D54}" type="pres">
      <dgm:prSet presAssocID="{D149D9BE-C41B-4C91-B2DF-AD06F28433C7}" presName="parTxOnlySpace" presStyleCnt="0"/>
      <dgm:spPr/>
    </dgm:pt>
    <dgm:pt modelId="{C702E47C-E862-4CF1-A338-382E8094042A}" type="pres">
      <dgm:prSet presAssocID="{639A48FD-6DBF-4C49-A265-1DECC1AB9EF5}" presName="parTxOnly" presStyleLbl="node1" presStyleIdx="6" presStyleCnt="7">
        <dgm:presLayoutVars>
          <dgm:chMax val="0"/>
          <dgm:chPref val="0"/>
          <dgm:bulletEnabled val="1"/>
        </dgm:presLayoutVars>
      </dgm:prSet>
      <dgm:spPr/>
      <dgm:t>
        <a:bodyPr/>
        <a:lstStyle/>
        <a:p>
          <a:endParaRPr lang="en-US"/>
        </a:p>
      </dgm:t>
    </dgm:pt>
  </dgm:ptLst>
  <dgm:cxnLst>
    <dgm:cxn modelId="{D4B98BCC-B614-4D10-8B49-DAF8072E1A72}" srcId="{8EB80B93-DA05-4760-91D5-6052C4AEC4FF}" destId="{639A48FD-6DBF-4C49-A265-1DECC1AB9EF5}" srcOrd="6" destOrd="0" parTransId="{A52FB895-F081-4D74-BCAE-1BE434524BAC}" sibTransId="{9987F13D-B07A-4914-AF91-0BB3C282BAB0}"/>
    <dgm:cxn modelId="{93F97D03-3A70-4B26-BB20-6BE943FF7470}" srcId="{8EB80B93-DA05-4760-91D5-6052C4AEC4FF}" destId="{EB833971-E68E-4331-AF2A-7F7D4AFA9C1C}" srcOrd="0" destOrd="0" parTransId="{DE400099-4E90-4168-B88C-F076F0C73C58}" sibTransId="{0ED52F8E-F01E-42AC-845E-8FA334827526}"/>
    <dgm:cxn modelId="{16AF88B7-CA79-4EF9-9DA9-37580E01DFC9}" srcId="{8EB80B93-DA05-4760-91D5-6052C4AEC4FF}" destId="{5A8DD941-BDF6-49BF-9FB4-D2D2E4786F7D}" srcOrd="1" destOrd="0" parTransId="{41671572-4749-45BA-A5EB-104B02D46697}" sibTransId="{3DC19E13-9E6A-4D66-9447-EE94886BE298}"/>
    <dgm:cxn modelId="{B706D06B-C57D-4BC0-94DF-5AEF52DD79CD}" type="presOf" srcId="{36CE368F-D065-46D7-A654-DEE33E3CBEE3}" destId="{25C95DF0-491F-4583-BC1D-4183321838B7}" srcOrd="0" destOrd="0" presId="urn:microsoft.com/office/officeart/2005/8/layout/chevron1"/>
    <dgm:cxn modelId="{3EF07504-5E45-4B0E-9792-F39E3A374F81}" srcId="{8EB80B93-DA05-4760-91D5-6052C4AEC4FF}" destId="{40F1262D-0F02-486A-9067-1BEF3EBF028E}" srcOrd="4" destOrd="0" parTransId="{E9B79BAC-45AF-46E0-B990-4EE0E1B1CC6F}" sibTransId="{9BFAC59A-A11B-421E-A275-7B1812FF7C91}"/>
    <dgm:cxn modelId="{9B991E98-9EF6-4B2E-AAEB-D6A27CA5B1EC}" type="presOf" srcId="{639A48FD-6DBF-4C49-A265-1DECC1AB9EF5}" destId="{C702E47C-E862-4CF1-A338-382E8094042A}" srcOrd="0" destOrd="0" presId="urn:microsoft.com/office/officeart/2005/8/layout/chevron1"/>
    <dgm:cxn modelId="{5DB31387-1695-49EE-8536-A398E80565D8}" type="presOf" srcId="{EB833971-E68E-4331-AF2A-7F7D4AFA9C1C}" destId="{4BF46D17-284B-4E62-84FC-BA5656A998C1}" srcOrd="0" destOrd="0" presId="urn:microsoft.com/office/officeart/2005/8/layout/chevron1"/>
    <dgm:cxn modelId="{4D08CCF5-1FD5-4035-BEE0-ACC244C2B031}" srcId="{8EB80B93-DA05-4760-91D5-6052C4AEC4FF}" destId="{AC79647D-ED8C-47FA-8D05-8015B2AAE2EB}" srcOrd="5" destOrd="0" parTransId="{A6B82813-2D12-4A4B-B9A8-F84FC1010FB8}" sibTransId="{D149D9BE-C41B-4C91-B2DF-AD06F28433C7}"/>
    <dgm:cxn modelId="{E6077308-8C79-41ED-A464-F2EAFA912ACD}" type="presOf" srcId="{8EB80B93-DA05-4760-91D5-6052C4AEC4FF}" destId="{C5C4659D-A48A-4E14-B0FE-3E406A53EC49}" srcOrd="0" destOrd="0" presId="urn:microsoft.com/office/officeart/2005/8/layout/chevron1"/>
    <dgm:cxn modelId="{B431CEE3-59E4-41BA-8EB2-B5E834466664}" type="presOf" srcId="{3BC3B4DF-690F-4E5E-9315-86A234615B87}" destId="{4AC317F6-4659-4837-85D9-0692708F7236}" srcOrd="0" destOrd="0" presId="urn:microsoft.com/office/officeart/2005/8/layout/chevron1"/>
    <dgm:cxn modelId="{ECCFD999-2033-4E31-B287-19A7B60E7D11}" type="presOf" srcId="{5A8DD941-BDF6-49BF-9FB4-D2D2E4786F7D}" destId="{A75DE188-D5AB-4BA9-ACCE-2058B086C584}" srcOrd="0" destOrd="0" presId="urn:microsoft.com/office/officeart/2005/8/layout/chevron1"/>
    <dgm:cxn modelId="{29450941-3EF2-4EEC-8E35-D66CD4E1AA7F}" type="presOf" srcId="{40F1262D-0F02-486A-9067-1BEF3EBF028E}" destId="{FDB1B438-23BA-4E98-9E6A-E695729822F5}" srcOrd="0" destOrd="0" presId="urn:microsoft.com/office/officeart/2005/8/layout/chevron1"/>
    <dgm:cxn modelId="{7AFF8FED-7343-43C0-AA66-A66A08ECDFE0}" type="presOf" srcId="{AC79647D-ED8C-47FA-8D05-8015B2AAE2EB}" destId="{C37F96C1-A6EC-4AFD-87A4-18F811EB04CD}" srcOrd="0" destOrd="0" presId="urn:microsoft.com/office/officeart/2005/8/layout/chevron1"/>
    <dgm:cxn modelId="{A4D12D2E-DD8A-4182-9008-51939F32DE2C}" srcId="{8EB80B93-DA05-4760-91D5-6052C4AEC4FF}" destId="{3BC3B4DF-690F-4E5E-9315-86A234615B87}" srcOrd="2" destOrd="0" parTransId="{1F7960D1-F4AE-4EA0-A835-3A8507FD14B3}" sibTransId="{4152F236-E7D4-4702-A973-CB4EA667D54A}"/>
    <dgm:cxn modelId="{8F413BB8-E393-45CC-9E06-7049CA09A557}" srcId="{8EB80B93-DA05-4760-91D5-6052C4AEC4FF}" destId="{36CE368F-D065-46D7-A654-DEE33E3CBEE3}" srcOrd="3" destOrd="0" parTransId="{1F5A04E9-AF4D-4A94-BAE8-07757848D0B6}" sibTransId="{7BAF8D85-2F26-4F59-A678-4CF3286EA63E}"/>
    <dgm:cxn modelId="{2A0F00BF-58A0-4FD7-9DE6-C1AFCADDA103}" type="presParOf" srcId="{C5C4659D-A48A-4E14-B0FE-3E406A53EC49}" destId="{4BF46D17-284B-4E62-84FC-BA5656A998C1}" srcOrd="0" destOrd="0" presId="urn:microsoft.com/office/officeart/2005/8/layout/chevron1"/>
    <dgm:cxn modelId="{D104C747-71BC-46F1-935F-B33BB71217C3}" type="presParOf" srcId="{C5C4659D-A48A-4E14-B0FE-3E406A53EC49}" destId="{ED811A7C-9CB4-4D9B-9F71-CE13CF11D996}" srcOrd="1" destOrd="0" presId="urn:microsoft.com/office/officeart/2005/8/layout/chevron1"/>
    <dgm:cxn modelId="{62AFA63F-9AFD-49EF-915F-6DBE1644CF95}" type="presParOf" srcId="{C5C4659D-A48A-4E14-B0FE-3E406A53EC49}" destId="{A75DE188-D5AB-4BA9-ACCE-2058B086C584}" srcOrd="2" destOrd="0" presId="urn:microsoft.com/office/officeart/2005/8/layout/chevron1"/>
    <dgm:cxn modelId="{05021FC0-7B3C-41EC-91BF-2F57E5B688FC}" type="presParOf" srcId="{C5C4659D-A48A-4E14-B0FE-3E406A53EC49}" destId="{F3BDB5A8-3A8F-47AD-97A8-1ADA92249BAA}" srcOrd="3" destOrd="0" presId="urn:microsoft.com/office/officeart/2005/8/layout/chevron1"/>
    <dgm:cxn modelId="{DD7A9B47-B012-43BF-AC11-DD5BB4FB842F}" type="presParOf" srcId="{C5C4659D-A48A-4E14-B0FE-3E406A53EC49}" destId="{4AC317F6-4659-4837-85D9-0692708F7236}" srcOrd="4" destOrd="0" presId="urn:microsoft.com/office/officeart/2005/8/layout/chevron1"/>
    <dgm:cxn modelId="{90122C1D-167A-4C38-B18F-FD6601835085}" type="presParOf" srcId="{C5C4659D-A48A-4E14-B0FE-3E406A53EC49}" destId="{4A1E0C55-B010-435E-ADE1-729ACB6374D7}" srcOrd="5" destOrd="0" presId="urn:microsoft.com/office/officeart/2005/8/layout/chevron1"/>
    <dgm:cxn modelId="{2CAC030B-20E3-432B-AC88-65D20B52AACD}" type="presParOf" srcId="{C5C4659D-A48A-4E14-B0FE-3E406A53EC49}" destId="{25C95DF0-491F-4583-BC1D-4183321838B7}" srcOrd="6" destOrd="0" presId="urn:microsoft.com/office/officeart/2005/8/layout/chevron1"/>
    <dgm:cxn modelId="{4007CA76-3BA3-4A40-B740-E8A1105A1245}" type="presParOf" srcId="{C5C4659D-A48A-4E14-B0FE-3E406A53EC49}" destId="{9E892C47-F5DF-4058-ABB7-8943FE66CB13}" srcOrd="7" destOrd="0" presId="urn:microsoft.com/office/officeart/2005/8/layout/chevron1"/>
    <dgm:cxn modelId="{C2A019C0-4083-4731-8147-E97F60E2CAA4}" type="presParOf" srcId="{C5C4659D-A48A-4E14-B0FE-3E406A53EC49}" destId="{FDB1B438-23BA-4E98-9E6A-E695729822F5}" srcOrd="8" destOrd="0" presId="urn:microsoft.com/office/officeart/2005/8/layout/chevron1"/>
    <dgm:cxn modelId="{A4A9CA68-7538-4AA5-9878-531869151F91}" type="presParOf" srcId="{C5C4659D-A48A-4E14-B0FE-3E406A53EC49}" destId="{338202DD-FCD3-492C-8FB0-CFBEE7CB1E49}" srcOrd="9" destOrd="0" presId="urn:microsoft.com/office/officeart/2005/8/layout/chevron1"/>
    <dgm:cxn modelId="{AD22336A-AC4D-4E4C-83B7-64B0862B7297}" type="presParOf" srcId="{C5C4659D-A48A-4E14-B0FE-3E406A53EC49}" destId="{C37F96C1-A6EC-4AFD-87A4-18F811EB04CD}" srcOrd="10" destOrd="0" presId="urn:microsoft.com/office/officeart/2005/8/layout/chevron1"/>
    <dgm:cxn modelId="{2693FA7F-3FFF-4D0F-A348-6396465100A5}" type="presParOf" srcId="{C5C4659D-A48A-4E14-B0FE-3E406A53EC49}" destId="{8FE78A56-C5ED-476D-9F39-90D802688D54}" srcOrd="11" destOrd="0" presId="urn:microsoft.com/office/officeart/2005/8/layout/chevron1"/>
    <dgm:cxn modelId="{6C3780D9-52B9-4364-A5B0-7614739152FD}" type="presParOf" srcId="{C5C4659D-A48A-4E14-B0FE-3E406A53EC49}" destId="{C702E47C-E862-4CF1-A338-382E8094042A}"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F5B6C2-B2E6-4028-A70C-757A7E3F0903}"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US"/>
        </a:p>
      </dgm:t>
    </dgm:pt>
    <dgm:pt modelId="{D616EDED-99E4-419C-949C-1DCAD81AC208}">
      <dgm:prSet phldrT="[Text]"/>
      <dgm:spPr/>
      <dgm:t>
        <a:bodyPr/>
        <a:lstStyle/>
        <a:p>
          <a:r>
            <a:rPr lang="en-US" dirty="0"/>
            <a:t>Board of Trustees</a:t>
          </a:r>
        </a:p>
      </dgm:t>
    </dgm:pt>
    <dgm:pt modelId="{032F0DBC-0B0D-4E37-8B92-DADC375F5EC4}" type="parTrans" cxnId="{8344A706-4504-4212-802A-C3503105EC5A}">
      <dgm:prSet/>
      <dgm:spPr/>
      <dgm:t>
        <a:bodyPr/>
        <a:lstStyle/>
        <a:p>
          <a:endParaRPr lang="en-US"/>
        </a:p>
      </dgm:t>
    </dgm:pt>
    <dgm:pt modelId="{81907C7F-8BE1-4A06-838D-141C9E26C399}" type="sibTrans" cxnId="{8344A706-4504-4212-802A-C3503105EC5A}">
      <dgm:prSet/>
      <dgm:spPr/>
      <dgm:t>
        <a:bodyPr/>
        <a:lstStyle/>
        <a:p>
          <a:endParaRPr lang="en-US"/>
        </a:p>
      </dgm:t>
    </dgm:pt>
    <dgm:pt modelId="{3FE5C065-A4C5-4AC4-98A4-C668CB619B49}">
      <dgm:prSet phldrT="[Text]" custT="1"/>
      <dgm:spPr/>
      <dgm:t>
        <a:bodyPr/>
        <a:lstStyle/>
        <a:p>
          <a:r>
            <a:rPr lang="en-US" sz="1400" dirty="0"/>
            <a:t>Vice President for Academic Affairs</a:t>
          </a:r>
        </a:p>
      </dgm:t>
    </dgm:pt>
    <dgm:pt modelId="{2B4E8C79-A6E4-4323-9BD7-924BBB3F879A}" type="parTrans" cxnId="{36B45CB5-0210-4CCF-A3E5-2948B1EDCD66}">
      <dgm:prSet/>
      <dgm:spPr/>
      <dgm:t>
        <a:bodyPr/>
        <a:lstStyle/>
        <a:p>
          <a:endParaRPr lang="en-US"/>
        </a:p>
      </dgm:t>
    </dgm:pt>
    <dgm:pt modelId="{A2047EFD-D948-4BF3-9FB2-1179947CE31A}" type="sibTrans" cxnId="{36B45CB5-0210-4CCF-A3E5-2948B1EDCD66}">
      <dgm:prSet/>
      <dgm:spPr/>
      <dgm:t>
        <a:bodyPr/>
        <a:lstStyle/>
        <a:p>
          <a:endParaRPr lang="en-US"/>
        </a:p>
      </dgm:t>
    </dgm:pt>
    <dgm:pt modelId="{CAE0C118-7405-49BC-8F2C-869E9E2DB993}">
      <dgm:prSet phldrT="[Text]" custT="1"/>
      <dgm:spPr/>
      <dgm:t>
        <a:bodyPr/>
        <a:lstStyle/>
        <a:p>
          <a:pPr>
            <a:lnSpc>
              <a:spcPct val="100000"/>
            </a:lnSpc>
          </a:pPr>
          <a:r>
            <a:rPr lang="en-US" sz="1400" dirty="0"/>
            <a:t>Vice President for Student Affairs</a:t>
          </a:r>
        </a:p>
      </dgm:t>
    </dgm:pt>
    <dgm:pt modelId="{DFBACE09-68FF-4C14-B42B-3B9FD450124F}" type="parTrans" cxnId="{E301FA3D-1684-4322-B95D-27C264646287}">
      <dgm:prSet/>
      <dgm:spPr/>
      <dgm:t>
        <a:bodyPr/>
        <a:lstStyle/>
        <a:p>
          <a:endParaRPr lang="en-US"/>
        </a:p>
      </dgm:t>
    </dgm:pt>
    <dgm:pt modelId="{DF449CF3-AB2F-42E9-9F3C-345ABA1CD40B}" type="sibTrans" cxnId="{E301FA3D-1684-4322-B95D-27C264646287}">
      <dgm:prSet/>
      <dgm:spPr/>
      <dgm:t>
        <a:bodyPr/>
        <a:lstStyle/>
        <a:p>
          <a:endParaRPr lang="en-US"/>
        </a:p>
      </dgm:t>
    </dgm:pt>
    <dgm:pt modelId="{E1B2E000-D0BE-472C-9212-80EB82B953B5}">
      <dgm:prSet phldrT="[Text]" custT="1"/>
      <dgm:spPr/>
      <dgm:t>
        <a:bodyPr/>
        <a:lstStyle/>
        <a:p>
          <a:r>
            <a:rPr lang="en-US" sz="900" dirty="0"/>
            <a:t>Executive Directors (HR, Facilities, Finance, Communication, Technology, </a:t>
          </a:r>
          <a:r>
            <a:rPr lang="en-US" sz="900" dirty="0" err="1"/>
            <a:t>etc</a:t>
          </a:r>
          <a:r>
            <a:rPr lang="en-US" sz="900" dirty="0"/>
            <a:t>)</a:t>
          </a:r>
        </a:p>
      </dgm:t>
    </dgm:pt>
    <dgm:pt modelId="{CDDF8C32-E2E9-4AEE-BF03-D9904F79AEEF}" type="parTrans" cxnId="{BBD9CED6-FB4D-46D0-BEE6-3A8629E3DA02}">
      <dgm:prSet/>
      <dgm:spPr/>
      <dgm:t>
        <a:bodyPr/>
        <a:lstStyle/>
        <a:p>
          <a:endParaRPr lang="en-US"/>
        </a:p>
      </dgm:t>
    </dgm:pt>
    <dgm:pt modelId="{D47CAD08-F0FA-415A-9721-94BD0AC61B37}" type="sibTrans" cxnId="{BBD9CED6-FB4D-46D0-BEE6-3A8629E3DA02}">
      <dgm:prSet/>
      <dgm:spPr/>
      <dgm:t>
        <a:bodyPr/>
        <a:lstStyle/>
        <a:p>
          <a:endParaRPr lang="en-US"/>
        </a:p>
      </dgm:t>
    </dgm:pt>
    <dgm:pt modelId="{46AE9B7A-1AC0-4767-B76A-E3EBF4322B32}">
      <dgm:prSet phldrT="[Text]" custT="1"/>
      <dgm:spPr/>
      <dgm:t>
        <a:bodyPr/>
        <a:lstStyle/>
        <a:p>
          <a:r>
            <a:rPr lang="en-US" sz="1800" dirty="0"/>
            <a:t>President</a:t>
          </a:r>
        </a:p>
      </dgm:t>
    </dgm:pt>
    <dgm:pt modelId="{4F0816EB-F406-4BCC-BDBA-E853C74DA93C}" type="parTrans" cxnId="{1F600D94-BF19-437C-9DAD-CBCB472C0DCA}">
      <dgm:prSet/>
      <dgm:spPr/>
      <dgm:t>
        <a:bodyPr/>
        <a:lstStyle/>
        <a:p>
          <a:endParaRPr lang="en-US"/>
        </a:p>
      </dgm:t>
    </dgm:pt>
    <dgm:pt modelId="{9B0D372F-143A-4477-8DC6-5C40F6A69719}" type="sibTrans" cxnId="{1F600D94-BF19-437C-9DAD-CBCB472C0DCA}">
      <dgm:prSet/>
      <dgm:spPr/>
      <dgm:t>
        <a:bodyPr/>
        <a:lstStyle/>
        <a:p>
          <a:endParaRPr lang="en-US"/>
        </a:p>
      </dgm:t>
    </dgm:pt>
    <dgm:pt modelId="{303D48E9-D511-494A-9543-9B19B60E83C5}">
      <dgm:prSet phldrT="[Text]"/>
      <dgm:spPr>
        <a:solidFill>
          <a:schemeClr val="tx2"/>
        </a:solidFill>
        <a:ln>
          <a:solidFill>
            <a:schemeClr val="tx2"/>
          </a:solidFill>
        </a:ln>
      </dgm:spPr>
      <dgm:t>
        <a:bodyPr/>
        <a:lstStyle/>
        <a:p>
          <a:r>
            <a:rPr lang="en-US" dirty="0"/>
            <a:t>Dean of Students/Assistant VP of Student Life</a:t>
          </a:r>
        </a:p>
      </dgm:t>
    </dgm:pt>
    <dgm:pt modelId="{770B2026-DC17-418D-9CD6-BD1B4C10FEFE}" type="parTrans" cxnId="{4037BB9A-64FD-41F2-9983-39FC442513F2}">
      <dgm:prSet/>
      <dgm:spPr/>
      <dgm:t>
        <a:bodyPr/>
        <a:lstStyle/>
        <a:p>
          <a:endParaRPr lang="en-US"/>
        </a:p>
      </dgm:t>
    </dgm:pt>
    <dgm:pt modelId="{03EFAB8E-AFA4-49AC-84B4-00C2A88E4F6F}" type="sibTrans" cxnId="{4037BB9A-64FD-41F2-9983-39FC442513F2}">
      <dgm:prSet/>
      <dgm:spPr/>
      <dgm:t>
        <a:bodyPr/>
        <a:lstStyle/>
        <a:p>
          <a:endParaRPr lang="en-US"/>
        </a:p>
      </dgm:t>
    </dgm:pt>
    <dgm:pt modelId="{F761EB3C-ED46-43C1-A79A-F28FA130BC15}">
      <dgm:prSet phldrT="[Text]"/>
      <dgm:spPr/>
      <dgm:t>
        <a:bodyPr/>
        <a:lstStyle/>
        <a:p>
          <a:r>
            <a:rPr lang="en-US" dirty="0"/>
            <a:t>Executive Director of Student Development</a:t>
          </a:r>
        </a:p>
      </dgm:t>
    </dgm:pt>
    <dgm:pt modelId="{A824081D-6F86-4EF8-87F2-BBD60165FCF9}" type="parTrans" cxnId="{08925CDB-7C6D-4A23-A520-51700FD7CD6A}">
      <dgm:prSet/>
      <dgm:spPr/>
      <dgm:t>
        <a:bodyPr/>
        <a:lstStyle/>
        <a:p>
          <a:endParaRPr lang="en-US"/>
        </a:p>
      </dgm:t>
    </dgm:pt>
    <dgm:pt modelId="{8B5D19F8-05FE-4A10-97C2-37A9DE9AEFD0}" type="sibTrans" cxnId="{08925CDB-7C6D-4A23-A520-51700FD7CD6A}">
      <dgm:prSet/>
      <dgm:spPr/>
      <dgm:t>
        <a:bodyPr/>
        <a:lstStyle/>
        <a:p>
          <a:endParaRPr lang="en-US"/>
        </a:p>
      </dgm:t>
    </dgm:pt>
    <dgm:pt modelId="{42282DF0-5B63-495D-AC6B-805A60D703ED}">
      <dgm:prSet phldrT="[Text]"/>
      <dgm:spPr>
        <a:solidFill>
          <a:schemeClr val="tx2"/>
        </a:solidFill>
        <a:ln>
          <a:solidFill>
            <a:schemeClr val="tx2"/>
          </a:solidFill>
        </a:ln>
      </dgm:spPr>
      <dgm:t>
        <a:bodyPr/>
        <a:lstStyle/>
        <a:p>
          <a:r>
            <a:rPr lang="en-US" dirty="0"/>
            <a:t>Director of Mental Health </a:t>
          </a:r>
        </a:p>
        <a:p>
          <a:r>
            <a:rPr lang="en-US" dirty="0"/>
            <a:t>Services</a:t>
          </a:r>
        </a:p>
      </dgm:t>
    </dgm:pt>
    <dgm:pt modelId="{1F141846-26FE-4179-86B7-E3F067D3AC0A}" type="parTrans" cxnId="{966FE04D-8492-48FC-9FA0-188E79DD2E3C}">
      <dgm:prSet/>
      <dgm:spPr/>
      <dgm:t>
        <a:bodyPr/>
        <a:lstStyle/>
        <a:p>
          <a:endParaRPr lang="en-US"/>
        </a:p>
      </dgm:t>
    </dgm:pt>
    <dgm:pt modelId="{A4415B6F-2AC9-478F-9F2A-191431FF2DC6}" type="sibTrans" cxnId="{966FE04D-8492-48FC-9FA0-188E79DD2E3C}">
      <dgm:prSet/>
      <dgm:spPr/>
      <dgm:t>
        <a:bodyPr/>
        <a:lstStyle/>
        <a:p>
          <a:endParaRPr lang="en-US"/>
        </a:p>
      </dgm:t>
    </dgm:pt>
    <dgm:pt modelId="{265B2B84-645F-46C6-9071-F2A7B3CC16F6}">
      <dgm:prSet phldrT="[Text]"/>
      <dgm:spPr>
        <a:solidFill>
          <a:schemeClr val="tx2"/>
        </a:solidFill>
        <a:ln>
          <a:solidFill>
            <a:schemeClr val="tx2"/>
          </a:solidFill>
        </a:ln>
      </dgm:spPr>
      <dgm:t>
        <a:bodyPr/>
        <a:lstStyle/>
        <a:p>
          <a:r>
            <a:rPr lang="en-US" dirty="0"/>
            <a:t>Director of Disability Services</a:t>
          </a:r>
        </a:p>
      </dgm:t>
    </dgm:pt>
    <dgm:pt modelId="{FCB0B6A7-2F67-4C6A-9ED5-E3F84F586F65}" type="parTrans" cxnId="{C93FB66C-F815-4DBD-9EE1-F64B479DCA3B}">
      <dgm:prSet/>
      <dgm:spPr/>
      <dgm:t>
        <a:bodyPr/>
        <a:lstStyle/>
        <a:p>
          <a:endParaRPr lang="en-US"/>
        </a:p>
      </dgm:t>
    </dgm:pt>
    <dgm:pt modelId="{A887DDF4-3518-42D5-A6D6-1545D64868F9}" type="sibTrans" cxnId="{C93FB66C-F815-4DBD-9EE1-F64B479DCA3B}">
      <dgm:prSet/>
      <dgm:spPr/>
      <dgm:t>
        <a:bodyPr/>
        <a:lstStyle/>
        <a:p>
          <a:endParaRPr lang="en-US"/>
        </a:p>
      </dgm:t>
    </dgm:pt>
    <dgm:pt modelId="{DB0BAE61-3098-42C1-8EBF-AF2E2DF949AE}">
      <dgm:prSet phldrT="[Text]"/>
      <dgm:spPr>
        <a:solidFill>
          <a:schemeClr val="tx2"/>
        </a:solidFill>
        <a:ln>
          <a:solidFill>
            <a:schemeClr val="tx2"/>
          </a:solidFill>
        </a:ln>
      </dgm:spPr>
      <dgm:t>
        <a:bodyPr/>
        <a:lstStyle/>
        <a:p>
          <a:r>
            <a:rPr lang="en-US" dirty="0"/>
            <a:t>Director of Student Activities</a:t>
          </a:r>
        </a:p>
      </dgm:t>
    </dgm:pt>
    <dgm:pt modelId="{55CCCB1D-DE12-461F-81FE-5A001C979977}" type="parTrans" cxnId="{C9C73253-3C6E-40C5-8DD7-95A744A9B121}">
      <dgm:prSet/>
      <dgm:spPr/>
      <dgm:t>
        <a:bodyPr/>
        <a:lstStyle/>
        <a:p>
          <a:endParaRPr lang="en-US"/>
        </a:p>
      </dgm:t>
    </dgm:pt>
    <dgm:pt modelId="{93AAEB36-A257-4AA9-8D61-D90F222A290D}" type="sibTrans" cxnId="{C9C73253-3C6E-40C5-8DD7-95A744A9B121}">
      <dgm:prSet/>
      <dgm:spPr/>
      <dgm:t>
        <a:bodyPr/>
        <a:lstStyle/>
        <a:p>
          <a:endParaRPr lang="en-US"/>
        </a:p>
      </dgm:t>
    </dgm:pt>
    <dgm:pt modelId="{859A20FD-D0A2-4385-8F90-17E70808A5B6}">
      <dgm:prSet phldrT="[Text]"/>
      <dgm:spPr>
        <a:solidFill>
          <a:schemeClr val="tx2"/>
        </a:solidFill>
        <a:ln>
          <a:solidFill>
            <a:schemeClr val="tx2"/>
          </a:solidFill>
        </a:ln>
      </dgm:spPr>
      <dgm:t>
        <a:bodyPr/>
        <a:lstStyle/>
        <a:p>
          <a:r>
            <a:rPr lang="en-US" dirty="0"/>
            <a:t>Director of Residence Life</a:t>
          </a:r>
        </a:p>
      </dgm:t>
    </dgm:pt>
    <dgm:pt modelId="{0BA31D3D-B68E-4EF8-82D7-E373024E67C8}" type="parTrans" cxnId="{23325304-B3CB-4FE7-B3CA-129735C56F0F}">
      <dgm:prSet/>
      <dgm:spPr/>
      <dgm:t>
        <a:bodyPr/>
        <a:lstStyle/>
        <a:p>
          <a:endParaRPr lang="en-US"/>
        </a:p>
      </dgm:t>
    </dgm:pt>
    <dgm:pt modelId="{BC4A97EF-3960-4CCD-88B8-013864BA5EC3}" type="sibTrans" cxnId="{23325304-B3CB-4FE7-B3CA-129735C56F0F}">
      <dgm:prSet/>
      <dgm:spPr/>
      <dgm:t>
        <a:bodyPr/>
        <a:lstStyle/>
        <a:p>
          <a:endParaRPr lang="en-US"/>
        </a:p>
      </dgm:t>
    </dgm:pt>
    <dgm:pt modelId="{AF6D761E-EE0B-43C7-8CAE-1955B2CB9DFF}">
      <dgm:prSet phldrT="[Text]"/>
      <dgm:spPr>
        <a:solidFill>
          <a:schemeClr val="accent1"/>
        </a:solidFill>
        <a:ln>
          <a:solidFill>
            <a:schemeClr val="accent1"/>
          </a:solidFill>
        </a:ln>
      </dgm:spPr>
      <dgm:t>
        <a:bodyPr/>
        <a:lstStyle/>
        <a:p>
          <a:r>
            <a:rPr lang="en-US" dirty="0"/>
            <a:t>ASD Programming Project Coordinator</a:t>
          </a:r>
        </a:p>
      </dgm:t>
    </dgm:pt>
    <dgm:pt modelId="{0402B9DE-FEB2-4640-8018-8389079CBC87}" type="parTrans" cxnId="{46ED7C9F-F31B-4D90-80CB-ED5381E18CFD}">
      <dgm:prSet/>
      <dgm:spPr/>
      <dgm:t>
        <a:bodyPr/>
        <a:lstStyle/>
        <a:p>
          <a:endParaRPr lang="en-US"/>
        </a:p>
      </dgm:t>
    </dgm:pt>
    <dgm:pt modelId="{6AF14D12-4B21-4468-991A-E03959B855D4}" type="sibTrans" cxnId="{46ED7C9F-F31B-4D90-80CB-ED5381E18CFD}">
      <dgm:prSet/>
      <dgm:spPr/>
      <dgm:t>
        <a:bodyPr/>
        <a:lstStyle/>
        <a:p>
          <a:endParaRPr lang="en-US"/>
        </a:p>
      </dgm:t>
    </dgm:pt>
    <dgm:pt modelId="{33E930F3-7796-405B-A31B-CD5CB357F5E0}">
      <dgm:prSet phldrT="[Text]"/>
      <dgm:spPr/>
      <dgm:t>
        <a:bodyPr/>
        <a:lstStyle/>
        <a:p>
          <a:r>
            <a:rPr lang="en-US" dirty="0"/>
            <a:t>Deans</a:t>
          </a:r>
        </a:p>
      </dgm:t>
    </dgm:pt>
    <dgm:pt modelId="{6C9DBC67-A852-4062-B1FD-AC42C5868EED}" type="parTrans" cxnId="{2B4FCCB9-7417-4FB0-A97D-BD42A1FEF30F}">
      <dgm:prSet/>
      <dgm:spPr/>
      <dgm:t>
        <a:bodyPr/>
        <a:lstStyle/>
        <a:p>
          <a:endParaRPr lang="en-US"/>
        </a:p>
      </dgm:t>
    </dgm:pt>
    <dgm:pt modelId="{969F6AD9-C338-401F-9270-A3AB5D1A9718}" type="sibTrans" cxnId="{2B4FCCB9-7417-4FB0-A97D-BD42A1FEF30F}">
      <dgm:prSet/>
      <dgm:spPr/>
      <dgm:t>
        <a:bodyPr/>
        <a:lstStyle/>
        <a:p>
          <a:endParaRPr lang="en-US"/>
        </a:p>
      </dgm:t>
    </dgm:pt>
    <dgm:pt modelId="{EC1FD60E-871A-4682-A170-F6D27396F29F}">
      <dgm:prSet phldrT="[Text]"/>
      <dgm:spPr/>
      <dgm:t>
        <a:bodyPr/>
        <a:lstStyle/>
        <a:p>
          <a:r>
            <a:rPr lang="en-US" dirty="0"/>
            <a:t>Department Heads</a:t>
          </a:r>
        </a:p>
      </dgm:t>
    </dgm:pt>
    <dgm:pt modelId="{A3EE626A-9A11-42F8-A0F1-21A603640584}" type="parTrans" cxnId="{4D91FA93-73D6-4FD6-9518-26C205943F09}">
      <dgm:prSet/>
      <dgm:spPr/>
      <dgm:t>
        <a:bodyPr/>
        <a:lstStyle/>
        <a:p>
          <a:endParaRPr lang="en-US"/>
        </a:p>
      </dgm:t>
    </dgm:pt>
    <dgm:pt modelId="{DCD9413C-E7CE-4AED-B737-01A50BFE08AD}" type="sibTrans" cxnId="{4D91FA93-73D6-4FD6-9518-26C205943F09}">
      <dgm:prSet/>
      <dgm:spPr/>
      <dgm:t>
        <a:bodyPr/>
        <a:lstStyle/>
        <a:p>
          <a:endParaRPr lang="en-US"/>
        </a:p>
      </dgm:t>
    </dgm:pt>
    <dgm:pt modelId="{E26148A0-9016-404C-91E7-2F70EFCE6A89}">
      <dgm:prSet phldrT="[Text]"/>
      <dgm:spPr/>
      <dgm:t>
        <a:bodyPr/>
        <a:lstStyle/>
        <a:p>
          <a:r>
            <a:rPr lang="en-US" dirty="0"/>
            <a:t>Academic Program Coordinators</a:t>
          </a:r>
        </a:p>
      </dgm:t>
    </dgm:pt>
    <dgm:pt modelId="{41C3B4A9-7214-4E3A-8358-61E1D2A7A064}" type="parTrans" cxnId="{3304FB51-5E56-4DA5-8B0F-B361BC0520DE}">
      <dgm:prSet/>
      <dgm:spPr/>
      <dgm:t>
        <a:bodyPr/>
        <a:lstStyle/>
        <a:p>
          <a:endParaRPr lang="en-US"/>
        </a:p>
      </dgm:t>
    </dgm:pt>
    <dgm:pt modelId="{B087FF74-A03A-4619-AE49-B3641A5399CC}" type="sibTrans" cxnId="{3304FB51-5E56-4DA5-8B0F-B361BC0520DE}">
      <dgm:prSet/>
      <dgm:spPr/>
      <dgm:t>
        <a:bodyPr/>
        <a:lstStyle/>
        <a:p>
          <a:endParaRPr lang="en-US"/>
        </a:p>
      </dgm:t>
    </dgm:pt>
    <dgm:pt modelId="{920C0AB8-6B0F-4EE6-89A0-013F23D9D4A6}">
      <dgm:prSet phldrT="[Text]"/>
      <dgm:spPr/>
      <dgm:t>
        <a:bodyPr/>
        <a:lstStyle/>
        <a:p>
          <a:r>
            <a:rPr lang="en-US" dirty="0"/>
            <a:t>Director of Transition Programming</a:t>
          </a:r>
        </a:p>
      </dgm:t>
    </dgm:pt>
    <dgm:pt modelId="{34C9AB32-1DC4-4373-B93C-11916EE63D9D}" type="parTrans" cxnId="{8C8D34C9-5C7B-4366-94CA-0FE9F790696A}">
      <dgm:prSet/>
      <dgm:spPr/>
      <dgm:t>
        <a:bodyPr/>
        <a:lstStyle/>
        <a:p>
          <a:endParaRPr lang="en-US"/>
        </a:p>
      </dgm:t>
    </dgm:pt>
    <dgm:pt modelId="{13FBD511-28A4-43D4-B432-0DE88F905570}" type="sibTrans" cxnId="{8C8D34C9-5C7B-4366-94CA-0FE9F790696A}">
      <dgm:prSet/>
      <dgm:spPr/>
      <dgm:t>
        <a:bodyPr/>
        <a:lstStyle/>
        <a:p>
          <a:endParaRPr lang="en-US"/>
        </a:p>
      </dgm:t>
    </dgm:pt>
    <dgm:pt modelId="{35B7255A-360C-46CC-8444-B999BEF916F4}">
      <dgm:prSet phldrT="[Text]"/>
      <dgm:spPr>
        <a:solidFill>
          <a:schemeClr val="tx2"/>
        </a:solidFill>
        <a:ln>
          <a:solidFill>
            <a:schemeClr val="tx2"/>
          </a:solidFill>
        </a:ln>
      </dgm:spPr>
      <dgm:t>
        <a:bodyPr/>
        <a:lstStyle/>
        <a:p>
          <a:r>
            <a:rPr lang="en-US" dirty="0"/>
            <a:t>Faculty Advisor</a:t>
          </a:r>
        </a:p>
      </dgm:t>
    </dgm:pt>
    <dgm:pt modelId="{AC74797D-D637-4070-9C33-C428AB142105}" type="parTrans" cxnId="{C0240E58-B855-469E-BBF1-EBEC1BCFE078}">
      <dgm:prSet/>
      <dgm:spPr/>
      <dgm:t>
        <a:bodyPr/>
        <a:lstStyle/>
        <a:p>
          <a:endParaRPr lang="en-US"/>
        </a:p>
      </dgm:t>
    </dgm:pt>
    <dgm:pt modelId="{060368E0-2DD8-4061-8909-4E887089461D}" type="sibTrans" cxnId="{C0240E58-B855-469E-BBF1-EBEC1BCFE078}">
      <dgm:prSet/>
      <dgm:spPr/>
      <dgm:t>
        <a:bodyPr/>
        <a:lstStyle/>
        <a:p>
          <a:endParaRPr lang="en-US"/>
        </a:p>
      </dgm:t>
    </dgm:pt>
    <dgm:pt modelId="{FF7BEE85-C4C4-4CD2-9F6E-98C826B528B2}">
      <dgm:prSet phldrT="[Text]"/>
      <dgm:spPr>
        <a:solidFill>
          <a:schemeClr val="accent2"/>
        </a:solidFill>
        <a:ln>
          <a:solidFill>
            <a:schemeClr val="accent2"/>
          </a:solidFill>
        </a:ln>
      </dgm:spPr>
      <dgm:t>
        <a:bodyPr/>
        <a:lstStyle/>
        <a:p>
          <a:r>
            <a:rPr lang="en-US" dirty="0"/>
            <a:t>Director of Career Services</a:t>
          </a:r>
        </a:p>
      </dgm:t>
    </dgm:pt>
    <dgm:pt modelId="{064C2026-0958-4E46-89AE-F5A6A8390100}" type="parTrans" cxnId="{A07795AA-A4AA-440E-ACEE-EA3988EFFD87}">
      <dgm:prSet/>
      <dgm:spPr/>
      <dgm:t>
        <a:bodyPr/>
        <a:lstStyle/>
        <a:p>
          <a:endParaRPr lang="en-US"/>
        </a:p>
      </dgm:t>
    </dgm:pt>
    <dgm:pt modelId="{33BD1E44-202C-4E59-8ED6-4B79EA6710C7}" type="sibTrans" cxnId="{A07795AA-A4AA-440E-ACEE-EA3988EFFD87}">
      <dgm:prSet/>
      <dgm:spPr/>
      <dgm:t>
        <a:bodyPr/>
        <a:lstStyle/>
        <a:p>
          <a:endParaRPr lang="en-US"/>
        </a:p>
      </dgm:t>
    </dgm:pt>
    <dgm:pt modelId="{568918ED-1F99-47E1-BA9D-2B03609D3AD7}">
      <dgm:prSet phldrT="[Text]"/>
      <dgm:spPr/>
      <dgm:t>
        <a:bodyPr/>
        <a:lstStyle/>
        <a:p>
          <a:r>
            <a:rPr lang="en-US" dirty="0"/>
            <a:t>Executive Director of Academic Advising</a:t>
          </a:r>
        </a:p>
      </dgm:t>
    </dgm:pt>
    <dgm:pt modelId="{66192E92-0DE0-4528-AF16-ADEEFF2F7045}" type="parTrans" cxnId="{BF3B5E90-38C0-497B-892A-BAF3B552A180}">
      <dgm:prSet/>
      <dgm:spPr/>
      <dgm:t>
        <a:bodyPr/>
        <a:lstStyle/>
        <a:p>
          <a:endParaRPr lang="en-US"/>
        </a:p>
      </dgm:t>
    </dgm:pt>
    <dgm:pt modelId="{060BE3C4-A81B-4B1B-B014-3C93A21192B8}" type="sibTrans" cxnId="{BF3B5E90-38C0-497B-892A-BAF3B552A180}">
      <dgm:prSet/>
      <dgm:spPr/>
      <dgm:t>
        <a:bodyPr/>
        <a:lstStyle/>
        <a:p>
          <a:endParaRPr lang="en-US"/>
        </a:p>
      </dgm:t>
    </dgm:pt>
    <dgm:pt modelId="{4710EBFA-ED68-4A75-890D-A5E9F8BE3982}" type="pres">
      <dgm:prSet presAssocID="{3FF5B6C2-B2E6-4028-A70C-757A7E3F0903}" presName="Name0" presStyleCnt="0">
        <dgm:presLayoutVars>
          <dgm:chPref val="1"/>
          <dgm:dir/>
          <dgm:animOne val="branch"/>
          <dgm:animLvl val="lvl"/>
          <dgm:resizeHandles val="exact"/>
        </dgm:presLayoutVars>
      </dgm:prSet>
      <dgm:spPr/>
      <dgm:t>
        <a:bodyPr/>
        <a:lstStyle/>
        <a:p>
          <a:endParaRPr lang="en-US"/>
        </a:p>
      </dgm:t>
    </dgm:pt>
    <dgm:pt modelId="{BD6F864F-4E40-4FF8-A1BD-B7A527AB775D}" type="pres">
      <dgm:prSet presAssocID="{D616EDED-99E4-419C-949C-1DCAD81AC208}" presName="root1" presStyleCnt="0"/>
      <dgm:spPr/>
    </dgm:pt>
    <dgm:pt modelId="{05D6BDED-16D9-4ED9-B04A-799DBD25291A}" type="pres">
      <dgm:prSet presAssocID="{D616EDED-99E4-419C-949C-1DCAD81AC208}" presName="LevelOneTextNode" presStyleLbl="node0" presStyleIdx="0" presStyleCnt="1">
        <dgm:presLayoutVars>
          <dgm:chPref val="3"/>
        </dgm:presLayoutVars>
      </dgm:prSet>
      <dgm:spPr/>
      <dgm:t>
        <a:bodyPr/>
        <a:lstStyle/>
        <a:p>
          <a:endParaRPr lang="en-US"/>
        </a:p>
      </dgm:t>
    </dgm:pt>
    <dgm:pt modelId="{97F9734C-6666-4A43-9286-D289BA3C544E}" type="pres">
      <dgm:prSet presAssocID="{D616EDED-99E4-419C-949C-1DCAD81AC208}" presName="level2hierChild" presStyleCnt="0"/>
      <dgm:spPr/>
    </dgm:pt>
    <dgm:pt modelId="{1A5E5172-2DE6-4302-A96B-540CEA765E39}" type="pres">
      <dgm:prSet presAssocID="{4F0816EB-F406-4BCC-BDBA-E853C74DA93C}" presName="conn2-1" presStyleLbl="parChTrans1D2" presStyleIdx="0" presStyleCnt="1"/>
      <dgm:spPr/>
      <dgm:t>
        <a:bodyPr/>
        <a:lstStyle/>
        <a:p>
          <a:endParaRPr lang="en-US"/>
        </a:p>
      </dgm:t>
    </dgm:pt>
    <dgm:pt modelId="{7EB0A413-3FCD-4518-8516-404A4BED00EF}" type="pres">
      <dgm:prSet presAssocID="{4F0816EB-F406-4BCC-BDBA-E853C74DA93C}" presName="connTx" presStyleLbl="parChTrans1D2" presStyleIdx="0" presStyleCnt="1"/>
      <dgm:spPr/>
      <dgm:t>
        <a:bodyPr/>
        <a:lstStyle/>
        <a:p>
          <a:endParaRPr lang="en-US"/>
        </a:p>
      </dgm:t>
    </dgm:pt>
    <dgm:pt modelId="{5D442A9E-B60A-4864-BE5D-D66054286F8D}" type="pres">
      <dgm:prSet presAssocID="{46AE9B7A-1AC0-4767-B76A-E3EBF4322B32}" presName="root2" presStyleCnt="0"/>
      <dgm:spPr/>
    </dgm:pt>
    <dgm:pt modelId="{EDA6484C-560C-4281-89EC-0F3687C2F43E}" type="pres">
      <dgm:prSet presAssocID="{46AE9B7A-1AC0-4767-B76A-E3EBF4322B32}" presName="LevelTwoTextNode" presStyleLbl="node2" presStyleIdx="0" presStyleCnt="1">
        <dgm:presLayoutVars>
          <dgm:chPref val="3"/>
        </dgm:presLayoutVars>
      </dgm:prSet>
      <dgm:spPr/>
      <dgm:t>
        <a:bodyPr/>
        <a:lstStyle/>
        <a:p>
          <a:endParaRPr lang="en-US"/>
        </a:p>
      </dgm:t>
    </dgm:pt>
    <dgm:pt modelId="{D8A3E73C-F522-4562-B874-9A21383061FC}" type="pres">
      <dgm:prSet presAssocID="{46AE9B7A-1AC0-4767-B76A-E3EBF4322B32}" presName="level3hierChild" presStyleCnt="0"/>
      <dgm:spPr/>
    </dgm:pt>
    <dgm:pt modelId="{4990B54E-4A99-438F-8FAD-B21D1E1CA7CD}" type="pres">
      <dgm:prSet presAssocID="{2B4E8C79-A6E4-4323-9BD7-924BBB3F879A}" presName="conn2-1" presStyleLbl="parChTrans1D3" presStyleIdx="0" presStyleCnt="3"/>
      <dgm:spPr/>
      <dgm:t>
        <a:bodyPr/>
        <a:lstStyle/>
        <a:p>
          <a:endParaRPr lang="en-US"/>
        </a:p>
      </dgm:t>
    </dgm:pt>
    <dgm:pt modelId="{EA63376B-8035-4F17-B884-42C0C8B5FAF1}" type="pres">
      <dgm:prSet presAssocID="{2B4E8C79-A6E4-4323-9BD7-924BBB3F879A}" presName="connTx" presStyleLbl="parChTrans1D3" presStyleIdx="0" presStyleCnt="3"/>
      <dgm:spPr/>
      <dgm:t>
        <a:bodyPr/>
        <a:lstStyle/>
        <a:p>
          <a:endParaRPr lang="en-US"/>
        </a:p>
      </dgm:t>
    </dgm:pt>
    <dgm:pt modelId="{9D961A39-82DA-4C8A-BCD9-41D1A0F29C0C}" type="pres">
      <dgm:prSet presAssocID="{3FE5C065-A4C5-4AC4-98A4-C668CB619B49}" presName="root2" presStyleCnt="0"/>
      <dgm:spPr/>
    </dgm:pt>
    <dgm:pt modelId="{D95FF4CE-D4ED-464A-A039-95C6E63418AC}" type="pres">
      <dgm:prSet presAssocID="{3FE5C065-A4C5-4AC4-98A4-C668CB619B49}" presName="LevelTwoTextNode" presStyleLbl="node3" presStyleIdx="0" presStyleCnt="3">
        <dgm:presLayoutVars>
          <dgm:chPref val="3"/>
        </dgm:presLayoutVars>
      </dgm:prSet>
      <dgm:spPr/>
      <dgm:t>
        <a:bodyPr/>
        <a:lstStyle/>
        <a:p>
          <a:endParaRPr lang="en-US"/>
        </a:p>
      </dgm:t>
    </dgm:pt>
    <dgm:pt modelId="{F18C1C94-6935-4DF7-B1A5-C8E8A50ED961}" type="pres">
      <dgm:prSet presAssocID="{3FE5C065-A4C5-4AC4-98A4-C668CB619B49}" presName="level3hierChild" presStyleCnt="0"/>
      <dgm:spPr/>
    </dgm:pt>
    <dgm:pt modelId="{FFD3A331-D624-47B9-B40C-7088A7A99C9D}" type="pres">
      <dgm:prSet presAssocID="{6C9DBC67-A852-4062-B1FD-AC42C5868EED}" presName="conn2-1" presStyleLbl="parChTrans1D4" presStyleIdx="0" presStyleCnt="14"/>
      <dgm:spPr/>
      <dgm:t>
        <a:bodyPr/>
        <a:lstStyle/>
        <a:p>
          <a:endParaRPr lang="en-US"/>
        </a:p>
      </dgm:t>
    </dgm:pt>
    <dgm:pt modelId="{3CD2ED3C-77E7-4B56-9B01-2DA2EB1F1802}" type="pres">
      <dgm:prSet presAssocID="{6C9DBC67-A852-4062-B1FD-AC42C5868EED}" presName="connTx" presStyleLbl="parChTrans1D4" presStyleIdx="0" presStyleCnt="14"/>
      <dgm:spPr/>
      <dgm:t>
        <a:bodyPr/>
        <a:lstStyle/>
        <a:p>
          <a:endParaRPr lang="en-US"/>
        </a:p>
      </dgm:t>
    </dgm:pt>
    <dgm:pt modelId="{06F733AC-EDEC-4EA9-926F-0CCB170EA5A2}" type="pres">
      <dgm:prSet presAssocID="{33E930F3-7796-405B-A31B-CD5CB357F5E0}" presName="root2" presStyleCnt="0"/>
      <dgm:spPr/>
    </dgm:pt>
    <dgm:pt modelId="{FB1933F2-208B-472C-8DC6-F8BE23653DBB}" type="pres">
      <dgm:prSet presAssocID="{33E930F3-7796-405B-A31B-CD5CB357F5E0}" presName="LevelTwoTextNode" presStyleLbl="node4" presStyleIdx="0" presStyleCnt="14">
        <dgm:presLayoutVars>
          <dgm:chPref val="3"/>
        </dgm:presLayoutVars>
      </dgm:prSet>
      <dgm:spPr/>
      <dgm:t>
        <a:bodyPr/>
        <a:lstStyle/>
        <a:p>
          <a:endParaRPr lang="en-US"/>
        </a:p>
      </dgm:t>
    </dgm:pt>
    <dgm:pt modelId="{253943DA-7C7F-4D89-92D2-52D7D0F548FD}" type="pres">
      <dgm:prSet presAssocID="{33E930F3-7796-405B-A31B-CD5CB357F5E0}" presName="level3hierChild" presStyleCnt="0"/>
      <dgm:spPr/>
    </dgm:pt>
    <dgm:pt modelId="{311ECE36-4FB7-4779-8802-C95C26E1E6B3}" type="pres">
      <dgm:prSet presAssocID="{A3EE626A-9A11-42F8-A0F1-21A603640584}" presName="conn2-1" presStyleLbl="parChTrans1D4" presStyleIdx="1" presStyleCnt="14"/>
      <dgm:spPr/>
      <dgm:t>
        <a:bodyPr/>
        <a:lstStyle/>
        <a:p>
          <a:endParaRPr lang="en-US"/>
        </a:p>
      </dgm:t>
    </dgm:pt>
    <dgm:pt modelId="{8CFB229A-730F-417D-AC20-4EA4F293A024}" type="pres">
      <dgm:prSet presAssocID="{A3EE626A-9A11-42F8-A0F1-21A603640584}" presName="connTx" presStyleLbl="parChTrans1D4" presStyleIdx="1" presStyleCnt="14"/>
      <dgm:spPr/>
      <dgm:t>
        <a:bodyPr/>
        <a:lstStyle/>
        <a:p>
          <a:endParaRPr lang="en-US"/>
        </a:p>
      </dgm:t>
    </dgm:pt>
    <dgm:pt modelId="{422A1BCE-3999-4EE5-A035-6DA06F9531E3}" type="pres">
      <dgm:prSet presAssocID="{EC1FD60E-871A-4682-A170-F6D27396F29F}" presName="root2" presStyleCnt="0"/>
      <dgm:spPr/>
    </dgm:pt>
    <dgm:pt modelId="{71890FA5-2CAB-451E-AFD0-DFC2D0E489E6}" type="pres">
      <dgm:prSet presAssocID="{EC1FD60E-871A-4682-A170-F6D27396F29F}" presName="LevelTwoTextNode" presStyleLbl="node4" presStyleIdx="1" presStyleCnt="14">
        <dgm:presLayoutVars>
          <dgm:chPref val="3"/>
        </dgm:presLayoutVars>
      </dgm:prSet>
      <dgm:spPr/>
      <dgm:t>
        <a:bodyPr/>
        <a:lstStyle/>
        <a:p>
          <a:endParaRPr lang="en-US"/>
        </a:p>
      </dgm:t>
    </dgm:pt>
    <dgm:pt modelId="{DC86828E-966F-4006-9425-F7E44D721399}" type="pres">
      <dgm:prSet presAssocID="{EC1FD60E-871A-4682-A170-F6D27396F29F}" presName="level3hierChild" presStyleCnt="0"/>
      <dgm:spPr/>
    </dgm:pt>
    <dgm:pt modelId="{3598165C-9109-4765-848D-3F1E46E69318}" type="pres">
      <dgm:prSet presAssocID="{AC74797D-D637-4070-9C33-C428AB142105}" presName="conn2-1" presStyleLbl="parChTrans1D4" presStyleIdx="2" presStyleCnt="14"/>
      <dgm:spPr/>
      <dgm:t>
        <a:bodyPr/>
        <a:lstStyle/>
        <a:p>
          <a:endParaRPr lang="en-US"/>
        </a:p>
      </dgm:t>
    </dgm:pt>
    <dgm:pt modelId="{9C6D6F68-2182-4E94-A26B-41154A7A9FCC}" type="pres">
      <dgm:prSet presAssocID="{AC74797D-D637-4070-9C33-C428AB142105}" presName="connTx" presStyleLbl="parChTrans1D4" presStyleIdx="2" presStyleCnt="14"/>
      <dgm:spPr/>
      <dgm:t>
        <a:bodyPr/>
        <a:lstStyle/>
        <a:p>
          <a:endParaRPr lang="en-US"/>
        </a:p>
      </dgm:t>
    </dgm:pt>
    <dgm:pt modelId="{99567D98-FA32-4E8A-8846-E15B959C53B3}" type="pres">
      <dgm:prSet presAssocID="{35B7255A-360C-46CC-8444-B999BEF916F4}" presName="root2" presStyleCnt="0"/>
      <dgm:spPr/>
    </dgm:pt>
    <dgm:pt modelId="{541FDADC-74F7-4FB5-A6AC-5618F0C8EF93}" type="pres">
      <dgm:prSet presAssocID="{35B7255A-360C-46CC-8444-B999BEF916F4}" presName="LevelTwoTextNode" presStyleLbl="node4" presStyleIdx="2" presStyleCnt="14">
        <dgm:presLayoutVars>
          <dgm:chPref val="3"/>
        </dgm:presLayoutVars>
      </dgm:prSet>
      <dgm:spPr/>
      <dgm:t>
        <a:bodyPr/>
        <a:lstStyle/>
        <a:p>
          <a:endParaRPr lang="en-US"/>
        </a:p>
      </dgm:t>
    </dgm:pt>
    <dgm:pt modelId="{512233AE-5BDE-492C-A70D-B959DE4BA0E0}" type="pres">
      <dgm:prSet presAssocID="{35B7255A-360C-46CC-8444-B999BEF916F4}" presName="level3hierChild" presStyleCnt="0"/>
      <dgm:spPr/>
    </dgm:pt>
    <dgm:pt modelId="{AA9A0121-1194-4908-8094-65D09D7D885A}" type="pres">
      <dgm:prSet presAssocID="{41C3B4A9-7214-4E3A-8358-61E1D2A7A064}" presName="conn2-1" presStyleLbl="parChTrans1D4" presStyleIdx="3" presStyleCnt="14"/>
      <dgm:spPr/>
      <dgm:t>
        <a:bodyPr/>
        <a:lstStyle/>
        <a:p>
          <a:endParaRPr lang="en-US"/>
        </a:p>
      </dgm:t>
    </dgm:pt>
    <dgm:pt modelId="{8753AAE2-CA8C-4CD2-8567-1FDDE1EE16B3}" type="pres">
      <dgm:prSet presAssocID="{41C3B4A9-7214-4E3A-8358-61E1D2A7A064}" presName="connTx" presStyleLbl="parChTrans1D4" presStyleIdx="3" presStyleCnt="14"/>
      <dgm:spPr/>
      <dgm:t>
        <a:bodyPr/>
        <a:lstStyle/>
        <a:p>
          <a:endParaRPr lang="en-US"/>
        </a:p>
      </dgm:t>
    </dgm:pt>
    <dgm:pt modelId="{A1A1065E-75AE-4830-8393-28521797445D}" type="pres">
      <dgm:prSet presAssocID="{E26148A0-9016-404C-91E7-2F70EFCE6A89}" presName="root2" presStyleCnt="0"/>
      <dgm:spPr/>
    </dgm:pt>
    <dgm:pt modelId="{8F670A5E-2F63-4E43-B133-2702866DDC59}" type="pres">
      <dgm:prSet presAssocID="{E26148A0-9016-404C-91E7-2F70EFCE6A89}" presName="LevelTwoTextNode" presStyleLbl="node4" presStyleIdx="3" presStyleCnt="14">
        <dgm:presLayoutVars>
          <dgm:chPref val="3"/>
        </dgm:presLayoutVars>
      </dgm:prSet>
      <dgm:spPr/>
      <dgm:t>
        <a:bodyPr/>
        <a:lstStyle/>
        <a:p>
          <a:endParaRPr lang="en-US"/>
        </a:p>
      </dgm:t>
    </dgm:pt>
    <dgm:pt modelId="{E8D5A10B-0B77-47CD-9E9C-530F9A51B690}" type="pres">
      <dgm:prSet presAssocID="{E26148A0-9016-404C-91E7-2F70EFCE6A89}" presName="level3hierChild" presStyleCnt="0"/>
      <dgm:spPr/>
    </dgm:pt>
    <dgm:pt modelId="{14FFB60E-CB8B-4744-A68B-E264ADBFF64F}" type="pres">
      <dgm:prSet presAssocID="{66192E92-0DE0-4528-AF16-ADEEFF2F7045}" presName="conn2-1" presStyleLbl="parChTrans1D4" presStyleIdx="4" presStyleCnt="14"/>
      <dgm:spPr/>
      <dgm:t>
        <a:bodyPr/>
        <a:lstStyle/>
        <a:p>
          <a:endParaRPr lang="en-US"/>
        </a:p>
      </dgm:t>
    </dgm:pt>
    <dgm:pt modelId="{9195ABFF-3757-4434-B7BF-A8B0B403EBB0}" type="pres">
      <dgm:prSet presAssocID="{66192E92-0DE0-4528-AF16-ADEEFF2F7045}" presName="connTx" presStyleLbl="parChTrans1D4" presStyleIdx="4" presStyleCnt="14"/>
      <dgm:spPr/>
      <dgm:t>
        <a:bodyPr/>
        <a:lstStyle/>
        <a:p>
          <a:endParaRPr lang="en-US"/>
        </a:p>
      </dgm:t>
    </dgm:pt>
    <dgm:pt modelId="{DED27B56-0408-4DF2-8EAC-6A7E3EE767F8}" type="pres">
      <dgm:prSet presAssocID="{568918ED-1F99-47E1-BA9D-2B03609D3AD7}" presName="root2" presStyleCnt="0"/>
      <dgm:spPr/>
    </dgm:pt>
    <dgm:pt modelId="{B0A603ED-2EDE-4AA4-9961-D7A20A0E5C7F}" type="pres">
      <dgm:prSet presAssocID="{568918ED-1F99-47E1-BA9D-2B03609D3AD7}" presName="LevelTwoTextNode" presStyleLbl="node4" presStyleIdx="4" presStyleCnt="14">
        <dgm:presLayoutVars>
          <dgm:chPref val="3"/>
        </dgm:presLayoutVars>
      </dgm:prSet>
      <dgm:spPr/>
      <dgm:t>
        <a:bodyPr/>
        <a:lstStyle/>
        <a:p>
          <a:endParaRPr lang="en-US"/>
        </a:p>
      </dgm:t>
    </dgm:pt>
    <dgm:pt modelId="{51206987-7368-44E4-A0DD-ABB5566EE963}" type="pres">
      <dgm:prSet presAssocID="{568918ED-1F99-47E1-BA9D-2B03609D3AD7}" presName="level3hierChild" presStyleCnt="0"/>
      <dgm:spPr/>
    </dgm:pt>
    <dgm:pt modelId="{10F01ED0-1DE6-4895-B1E9-B643843BED83}" type="pres">
      <dgm:prSet presAssocID="{DFBACE09-68FF-4C14-B42B-3B9FD450124F}" presName="conn2-1" presStyleLbl="parChTrans1D3" presStyleIdx="1" presStyleCnt="3"/>
      <dgm:spPr/>
      <dgm:t>
        <a:bodyPr/>
        <a:lstStyle/>
        <a:p>
          <a:endParaRPr lang="en-US"/>
        </a:p>
      </dgm:t>
    </dgm:pt>
    <dgm:pt modelId="{FD070DE1-E1B6-49EB-93C3-BFE8F4F9614E}" type="pres">
      <dgm:prSet presAssocID="{DFBACE09-68FF-4C14-B42B-3B9FD450124F}" presName="connTx" presStyleLbl="parChTrans1D3" presStyleIdx="1" presStyleCnt="3"/>
      <dgm:spPr/>
      <dgm:t>
        <a:bodyPr/>
        <a:lstStyle/>
        <a:p>
          <a:endParaRPr lang="en-US"/>
        </a:p>
      </dgm:t>
    </dgm:pt>
    <dgm:pt modelId="{856DB34A-5657-47D6-AA50-6B0731CF92FE}" type="pres">
      <dgm:prSet presAssocID="{CAE0C118-7405-49BC-8F2C-869E9E2DB993}" presName="root2" presStyleCnt="0"/>
      <dgm:spPr/>
    </dgm:pt>
    <dgm:pt modelId="{D896ACCD-E67C-402B-839F-0D902EE92925}" type="pres">
      <dgm:prSet presAssocID="{CAE0C118-7405-49BC-8F2C-869E9E2DB993}" presName="LevelTwoTextNode" presStyleLbl="node3" presStyleIdx="1" presStyleCnt="3">
        <dgm:presLayoutVars>
          <dgm:chPref val="3"/>
        </dgm:presLayoutVars>
      </dgm:prSet>
      <dgm:spPr/>
      <dgm:t>
        <a:bodyPr/>
        <a:lstStyle/>
        <a:p>
          <a:endParaRPr lang="en-US"/>
        </a:p>
      </dgm:t>
    </dgm:pt>
    <dgm:pt modelId="{FC9ACBC4-7CA7-4B3D-9732-28AF89E70181}" type="pres">
      <dgm:prSet presAssocID="{CAE0C118-7405-49BC-8F2C-869E9E2DB993}" presName="level3hierChild" presStyleCnt="0"/>
      <dgm:spPr/>
    </dgm:pt>
    <dgm:pt modelId="{277F8BEE-C5FA-4140-A24F-5BF6D6A54AFC}" type="pres">
      <dgm:prSet presAssocID="{770B2026-DC17-418D-9CD6-BD1B4C10FEFE}" presName="conn2-1" presStyleLbl="parChTrans1D4" presStyleIdx="5" presStyleCnt="14"/>
      <dgm:spPr/>
      <dgm:t>
        <a:bodyPr/>
        <a:lstStyle/>
        <a:p>
          <a:endParaRPr lang="en-US"/>
        </a:p>
      </dgm:t>
    </dgm:pt>
    <dgm:pt modelId="{2440682A-040F-482A-9813-4ABA7025DF99}" type="pres">
      <dgm:prSet presAssocID="{770B2026-DC17-418D-9CD6-BD1B4C10FEFE}" presName="connTx" presStyleLbl="parChTrans1D4" presStyleIdx="5" presStyleCnt="14"/>
      <dgm:spPr/>
      <dgm:t>
        <a:bodyPr/>
        <a:lstStyle/>
        <a:p>
          <a:endParaRPr lang="en-US"/>
        </a:p>
      </dgm:t>
    </dgm:pt>
    <dgm:pt modelId="{D447CBA2-7939-4A64-AE7A-6E16C734792E}" type="pres">
      <dgm:prSet presAssocID="{303D48E9-D511-494A-9543-9B19B60E83C5}" presName="root2" presStyleCnt="0"/>
      <dgm:spPr/>
    </dgm:pt>
    <dgm:pt modelId="{89752FCC-5AEA-4B4F-A177-98174632038E}" type="pres">
      <dgm:prSet presAssocID="{303D48E9-D511-494A-9543-9B19B60E83C5}" presName="LevelTwoTextNode" presStyleLbl="node4" presStyleIdx="5" presStyleCnt="14">
        <dgm:presLayoutVars>
          <dgm:chPref val="3"/>
        </dgm:presLayoutVars>
      </dgm:prSet>
      <dgm:spPr/>
      <dgm:t>
        <a:bodyPr/>
        <a:lstStyle/>
        <a:p>
          <a:endParaRPr lang="en-US"/>
        </a:p>
      </dgm:t>
    </dgm:pt>
    <dgm:pt modelId="{0F14F384-C404-4270-8B81-9656995A74B2}" type="pres">
      <dgm:prSet presAssocID="{303D48E9-D511-494A-9543-9B19B60E83C5}" presName="level3hierChild" presStyleCnt="0"/>
      <dgm:spPr/>
    </dgm:pt>
    <dgm:pt modelId="{E0EC6D5C-2131-4A7D-AFD5-1B124D1F42D8}" type="pres">
      <dgm:prSet presAssocID="{0BA31D3D-B68E-4EF8-82D7-E373024E67C8}" presName="conn2-1" presStyleLbl="parChTrans1D4" presStyleIdx="6" presStyleCnt="14"/>
      <dgm:spPr/>
      <dgm:t>
        <a:bodyPr/>
        <a:lstStyle/>
        <a:p>
          <a:endParaRPr lang="en-US"/>
        </a:p>
      </dgm:t>
    </dgm:pt>
    <dgm:pt modelId="{9B791C1B-D2FD-46D3-9E47-6181DAC617D8}" type="pres">
      <dgm:prSet presAssocID="{0BA31D3D-B68E-4EF8-82D7-E373024E67C8}" presName="connTx" presStyleLbl="parChTrans1D4" presStyleIdx="6" presStyleCnt="14"/>
      <dgm:spPr/>
      <dgm:t>
        <a:bodyPr/>
        <a:lstStyle/>
        <a:p>
          <a:endParaRPr lang="en-US"/>
        </a:p>
      </dgm:t>
    </dgm:pt>
    <dgm:pt modelId="{BC4CA734-4937-4EB7-95B2-46AD1DC375B7}" type="pres">
      <dgm:prSet presAssocID="{859A20FD-D0A2-4385-8F90-17E70808A5B6}" presName="root2" presStyleCnt="0"/>
      <dgm:spPr/>
    </dgm:pt>
    <dgm:pt modelId="{91907E22-AB26-476F-955B-77B2F7998319}" type="pres">
      <dgm:prSet presAssocID="{859A20FD-D0A2-4385-8F90-17E70808A5B6}" presName="LevelTwoTextNode" presStyleLbl="node4" presStyleIdx="6" presStyleCnt="14">
        <dgm:presLayoutVars>
          <dgm:chPref val="3"/>
        </dgm:presLayoutVars>
      </dgm:prSet>
      <dgm:spPr/>
      <dgm:t>
        <a:bodyPr/>
        <a:lstStyle/>
        <a:p>
          <a:endParaRPr lang="en-US"/>
        </a:p>
      </dgm:t>
    </dgm:pt>
    <dgm:pt modelId="{33CDA735-D3F9-4611-BD3A-B8BAC9C8A132}" type="pres">
      <dgm:prSet presAssocID="{859A20FD-D0A2-4385-8F90-17E70808A5B6}" presName="level3hierChild" presStyleCnt="0"/>
      <dgm:spPr/>
    </dgm:pt>
    <dgm:pt modelId="{01F6F420-1699-4C44-BD89-AD318CED4132}" type="pres">
      <dgm:prSet presAssocID="{34C9AB32-1DC4-4373-B93C-11916EE63D9D}" presName="conn2-1" presStyleLbl="parChTrans1D4" presStyleIdx="7" presStyleCnt="14"/>
      <dgm:spPr/>
      <dgm:t>
        <a:bodyPr/>
        <a:lstStyle/>
        <a:p>
          <a:endParaRPr lang="en-US"/>
        </a:p>
      </dgm:t>
    </dgm:pt>
    <dgm:pt modelId="{D1CA87B0-34C5-4425-A8B6-486024E60800}" type="pres">
      <dgm:prSet presAssocID="{34C9AB32-1DC4-4373-B93C-11916EE63D9D}" presName="connTx" presStyleLbl="parChTrans1D4" presStyleIdx="7" presStyleCnt="14"/>
      <dgm:spPr/>
      <dgm:t>
        <a:bodyPr/>
        <a:lstStyle/>
        <a:p>
          <a:endParaRPr lang="en-US"/>
        </a:p>
      </dgm:t>
    </dgm:pt>
    <dgm:pt modelId="{102B1409-827B-400B-A25E-2C8696F6FD69}" type="pres">
      <dgm:prSet presAssocID="{920C0AB8-6B0F-4EE6-89A0-013F23D9D4A6}" presName="root2" presStyleCnt="0"/>
      <dgm:spPr/>
    </dgm:pt>
    <dgm:pt modelId="{9A4F0BE3-15BF-43F6-A38C-5420F6105FAD}" type="pres">
      <dgm:prSet presAssocID="{920C0AB8-6B0F-4EE6-89A0-013F23D9D4A6}" presName="LevelTwoTextNode" presStyleLbl="node4" presStyleIdx="7" presStyleCnt="14">
        <dgm:presLayoutVars>
          <dgm:chPref val="3"/>
        </dgm:presLayoutVars>
      </dgm:prSet>
      <dgm:spPr/>
      <dgm:t>
        <a:bodyPr/>
        <a:lstStyle/>
        <a:p>
          <a:endParaRPr lang="en-US"/>
        </a:p>
      </dgm:t>
    </dgm:pt>
    <dgm:pt modelId="{21B3D336-7B43-4C9F-8BF1-2F7C130E7DDE}" type="pres">
      <dgm:prSet presAssocID="{920C0AB8-6B0F-4EE6-89A0-013F23D9D4A6}" presName="level3hierChild" presStyleCnt="0"/>
      <dgm:spPr/>
    </dgm:pt>
    <dgm:pt modelId="{23527937-6CC1-4E50-943E-0F6676E38FAB}" type="pres">
      <dgm:prSet presAssocID="{A824081D-6F86-4EF8-87F2-BBD60165FCF9}" presName="conn2-1" presStyleLbl="parChTrans1D4" presStyleIdx="8" presStyleCnt="14"/>
      <dgm:spPr/>
      <dgm:t>
        <a:bodyPr/>
        <a:lstStyle/>
        <a:p>
          <a:endParaRPr lang="en-US"/>
        </a:p>
      </dgm:t>
    </dgm:pt>
    <dgm:pt modelId="{8FA40F70-7CBC-4462-AABD-74807A40840C}" type="pres">
      <dgm:prSet presAssocID="{A824081D-6F86-4EF8-87F2-BBD60165FCF9}" presName="connTx" presStyleLbl="parChTrans1D4" presStyleIdx="8" presStyleCnt="14"/>
      <dgm:spPr/>
      <dgm:t>
        <a:bodyPr/>
        <a:lstStyle/>
        <a:p>
          <a:endParaRPr lang="en-US"/>
        </a:p>
      </dgm:t>
    </dgm:pt>
    <dgm:pt modelId="{C9099B36-5C11-4FC5-9405-26D73A0909DF}" type="pres">
      <dgm:prSet presAssocID="{F761EB3C-ED46-43C1-A79A-F28FA130BC15}" presName="root2" presStyleCnt="0"/>
      <dgm:spPr/>
    </dgm:pt>
    <dgm:pt modelId="{35FA0A3F-F512-44A3-9BD9-240C4A195DE3}" type="pres">
      <dgm:prSet presAssocID="{F761EB3C-ED46-43C1-A79A-F28FA130BC15}" presName="LevelTwoTextNode" presStyleLbl="node4" presStyleIdx="8" presStyleCnt="14">
        <dgm:presLayoutVars>
          <dgm:chPref val="3"/>
        </dgm:presLayoutVars>
      </dgm:prSet>
      <dgm:spPr/>
      <dgm:t>
        <a:bodyPr/>
        <a:lstStyle/>
        <a:p>
          <a:endParaRPr lang="en-US"/>
        </a:p>
      </dgm:t>
    </dgm:pt>
    <dgm:pt modelId="{A0054D72-F58F-40CA-9768-272403C4E28A}" type="pres">
      <dgm:prSet presAssocID="{F761EB3C-ED46-43C1-A79A-F28FA130BC15}" presName="level3hierChild" presStyleCnt="0"/>
      <dgm:spPr/>
    </dgm:pt>
    <dgm:pt modelId="{6E50B885-37A9-4884-8957-739CF0D0B18C}" type="pres">
      <dgm:prSet presAssocID="{55CCCB1D-DE12-461F-81FE-5A001C979977}" presName="conn2-1" presStyleLbl="parChTrans1D4" presStyleIdx="9" presStyleCnt="14"/>
      <dgm:spPr/>
      <dgm:t>
        <a:bodyPr/>
        <a:lstStyle/>
        <a:p>
          <a:endParaRPr lang="en-US"/>
        </a:p>
      </dgm:t>
    </dgm:pt>
    <dgm:pt modelId="{8608147A-E6B4-4012-8626-67851B456F1C}" type="pres">
      <dgm:prSet presAssocID="{55CCCB1D-DE12-461F-81FE-5A001C979977}" presName="connTx" presStyleLbl="parChTrans1D4" presStyleIdx="9" presStyleCnt="14"/>
      <dgm:spPr/>
      <dgm:t>
        <a:bodyPr/>
        <a:lstStyle/>
        <a:p>
          <a:endParaRPr lang="en-US"/>
        </a:p>
      </dgm:t>
    </dgm:pt>
    <dgm:pt modelId="{AF7CC08E-7B5B-4D4D-A3F4-69E1FFA10434}" type="pres">
      <dgm:prSet presAssocID="{DB0BAE61-3098-42C1-8EBF-AF2E2DF949AE}" presName="root2" presStyleCnt="0"/>
      <dgm:spPr/>
    </dgm:pt>
    <dgm:pt modelId="{570F220D-AB73-4352-8D51-9BFF87D52101}" type="pres">
      <dgm:prSet presAssocID="{DB0BAE61-3098-42C1-8EBF-AF2E2DF949AE}" presName="LevelTwoTextNode" presStyleLbl="node4" presStyleIdx="9" presStyleCnt="14">
        <dgm:presLayoutVars>
          <dgm:chPref val="3"/>
        </dgm:presLayoutVars>
      </dgm:prSet>
      <dgm:spPr/>
      <dgm:t>
        <a:bodyPr/>
        <a:lstStyle/>
        <a:p>
          <a:endParaRPr lang="en-US"/>
        </a:p>
      </dgm:t>
    </dgm:pt>
    <dgm:pt modelId="{68C420D8-6935-4746-BABC-CD9981DEA68F}" type="pres">
      <dgm:prSet presAssocID="{DB0BAE61-3098-42C1-8EBF-AF2E2DF949AE}" presName="level3hierChild" presStyleCnt="0"/>
      <dgm:spPr/>
    </dgm:pt>
    <dgm:pt modelId="{469BD1AB-33D2-4953-9557-04D6781B2552}" type="pres">
      <dgm:prSet presAssocID="{064C2026-0958-4E46-89AE-F5A6A8390100}" presName="conn2-1" presStyleLbl="parChTrans1D4" presStyleIdx="10" presStyleCnt="14"/>
      <dgm:spPr/>
      <dgm:t>
        <a:bodyPr/>
        <a:lstStyle/>
        <a:p>
          <a:endParaRPr lang="en-US"/>
        </a:p>
      </dgm:t>
    </dgm:pt>
    <dgm:pt modelId="{3D0638FF-EAA3-47AB-AF5D-E25E1670DCCD}" type="pres">
      <dgm:prSet presAssocID="{064C2026-0958-4E46-89AE-F5A6A8390100}" presName="connTx" presStyleLbl="parChTrans1D4" presStyleIdx="10" presStyleCnt="14"/>
      <dgm:spPr/>
      <dgm:t>
        <a:bodyPr/>
        <a:lstStyle/>
        <a:p>
          <a:endParaRPr lang="en-US"/>
        </a:p>
      </dgm:t>
    </dgm:pt>
    <dgm:pt modelId="{569FB7A2-8DE3-421C-8B50-21CD7A70970E}" type="pres">
      <dgm:prSet presAssocID="{FF7BEE85-C4C4-4CD2-9F6E-98C826B528B2}" presName="root2" presStyleCnt="0"/>
      <dgm:spPr/>
    </dgm:pt>
    <dgm:pt modelId="{445E1CA0-6D1C-4C4C-A0E5-EBB731347ACF}" type="pres">
      <dgm:prSet presAssocID="{FF7BEE85-C4C4-4CD2-9F6E-98C826B528B2}" presName="LevelTwoTextNode" presStyleLbl="node4" presStyleIdx="10" presStyleCnt="14">
        <dgm:presLayoutVars>
          <dgm:chPref val="3"/>
        </dgm:presLayoutVars>
      </dgm:prSet>
      <dgm:spPr/>
      <dgm:t>
        <a:bodyPr/>
        <a:lstStyle/>
        <a:p>
          <a:endParaRPr lang="en-US"/>
        </a:p>
      </dgm:t>
    </dgm:pt>
    <dgm:pt modelId="{F7ACA4BD-F34D-417B-9B3B-06563F71F374}" type="pres">
      <dgm:prSet presAssocID="{FF7BEE85-C4C4-4CD2-9F6E-98C826B528B2}" presName="level3hierChild" presStyleCnt="0"/>
      <dgm:spPr/>
    </dgm:pt>
    <dgm:pt modelId="{87AC3D69-8DF8-4578-BBC4-813DE30B0438}" type="pres">
      <dgm:prSet presAssocID="{1F141846-26FE-4179-86B7-E3F067D3AC0A}" presName="conn2-1" presStyleLbl="parChTrans1D4" presStyleIdx="11" presStyleCnt="14"/>
      <dgm:spPr/>
      <dgm:t>
        <a:bodyPr/>
        <a:lstStyle/>
        <a:p>
          <a:endParaRPr lang="en-US"/>
        </a:p>
      </dgm:t>
    </dgm:pt>
    <dgm:pt modelId="{22B7868C-5B94-4D75-B098-21BE9F48660A}" type="pres">
      <dgm:prSet presAssocID="{1F141846-26FE-4179-86B7-E3F067D3AC0A}" presName="connTx" presStyleLbl="parChTrans1D4" presStyleIdx="11" presStyleCnt="14"/>
      <dgm:spPr/>
      <dgm:t>
        <a:bodyPr/>
        <a:lstStyle/>
        <a:p>
          <a:endParaRPr lang="en-US"/>
        </a:p>
      </dgm:t>
    </dgm:pt>
    <dgm:pt modelId="{D94094D7-453B-42EB-9C60-D72852E36040}" type="pres">
      <dgm:prSet presAssocID="{42282DF0-5B63-495D-AC6B-805A60D703ED}" presName="root2" presStyleCnt="0"/>
      <dgm:spPr/>
    </dgm:pt>
    <dgm:pt modelId="{96C4F630-BE75-4CEF-811C-992E3AB594EC}" type="pres">
      <dgm:prSet presAssocID="{42282DF0-5B63-495D-AC6B-805A60D703ED}" presName="LevelTwoTextNode" presStyleLbl="node4" presStyleIdx="11" presStyleCnt="14">
        <dgm:presLayoutVars>
          <dgm:chPref val="3"/>
        </dgm:presLayoutVars>
      </dgm:prSet>
      <dgm:spPr/>
      <dgm:t>
        <a:bodyPr/>
        <a:lstStyle/>
        <a:p>
          <a:endParaRPr lang="en-US"/>
        </a:p>
      </dgm:t>
    </dgm:pt>
    <dgm:pt modelId="{105B81E4-1A48-49A9-9630-41C8BFFD22B9}" type="pres">
      <dgm:prSet presAssocID="{42282DF0-5B63-495D-AC6B-805A60D703ED}" presName="level3hierChild" presStyleCnt="0"/>
      <dgm:spPr/>
    </dgm:pt>
    <dgm:pt modelId="{491B15E5-046B-4D0E-93A7-903F06CC4734}" type="pres">
      <dgm:prSet presAssocID="{FCB0B6A7-2F67-4C6A-9ED5-E3F84F586F65}" presName="conn2-1" presStyleLbl="parChTrans1D4" presStyleIdx="12" presStyleCnt="14"/>
      <dgm:spPr/>
      <dgm:t>
        <a:bodyPr/>
        <a:lstStyle/>
        <a:p>
          <a:endParaRPr lang="en-US"/>
        </a:p>
      </dgm:t>
    </dgm:pt>
    <dgm:pt modelId="{977AE306-7831-4C8B-84ED-6CBD6885DD5C}" type="pres">
      <dgm:prSet presAssocID="{FCB0B6A7-2F67-4C6A-9ED5-E3F84F586F65}" presName="connTx" presStyleLbl="parChTrans1D4" presStyleIdx="12" presStyleCnt="14"/>
      <dgm:spPr/>
      <dgm:t>
        <a:bodyPr/>
        <a:lstStyle/>
        <a:p>
          <a:endParaRPr lang="en-US"/>
        </a:p>
      </dgm:t>
    </dgm:pt>
    <dgm:pt modelId="{3AAF7920-1DB3-45A7-962B-C957EEC7017D}" type="pres">
      <dgm:prSet presAssocID="{265B2B84-645F-46C6-9071-F2A7B3CC16F6}" presName="root2" presStyleCnt="0"/>
      <dgm:spPr/>
    </dgm:pt>
    <dgm:pt modelId="{F0964528-ED58-4A33-9DFA-041F1D078058}" type="pres">
      <dgm:prSet presAssocID="{265B2B84-645F-46C6-9071-F2A7B3CC16F6}" presName="LevelTwoTextNode" presStyleLbl="node4" presStyleIdx="12" presStyleCnt="14">
        <dgm:presLayoutVars>
          <dgm:chPref val="3"/>
        </dgm:presLayoutVars>
      </dgm:prSet>
      <dgm:spPr/>
      <dgm:t>
        <a:bodyPr/>
        <a:lstStyle/>
        <a:p>
          <a:endParaRPr lang="en-US"/>
        </a:p>
      </dgm:t>
    </dgm:pt>
    <dgm:pt modelId="{D7156169-AF62-4592-AC78-977E286663C5}" type="pres">
      <dgm:prSet presAssocID="{265B2B84-645F-46C6-9071-F2A7B3CC16F6}" presName="level3hierChild" presStyleCnt="0"/>
      <dgm:spPr/>
    </dgm:pt>
    <dgm:pt modelId="{DD96D4E4-A761-4766-A4F2-CD4A71FD7BD6}" type="pres">
      <dgm:prSet presAssocID="{0402B9DE-FEB2-4640-8018-8389079CBC87}" presName="conn2-1" presStyleLbl="parChTrans1D4" presStyleIdx="13" presStyleCnt="14"/>
      <dgm:spPr/>
      <dgm:t>
        <a:bodyPr/>
        <a:lstStyle/>
        <a:p>
          <a:endParaRPr lang="en-US"/>
        </a:p>
      </dgm:t>
    </dgm:pt>
    <dgm:pt modelId="{C31DB0EF-E499-4BDE-9E8A-AF9395EE303D}" type="pres">
      <dgm:prSet presAssocID="{0402B9DE-FEB2-4640-8018-8389079CBC87}" presName="connTx" presStyleLbl="parChTrans1D4" presStyleIdx="13" presStyleCnt="14"/>
      <dgm:spPr/>
      <dgm:t>
        <a:bodyPr/>
        <a:lstStyle/>
        <a:p>
          <a:endParaRPr lang="en-US"/>
        </a:p>
      </dgm:t>
    </dgm:pt>
    <dgm:pt modelId="{ECE92C14-69A7-4B34-98CE-C5C09281CB54}" type="pres">
      <dgm:prSet presAssocID="{AF6D761E-EE0B-43C7-8CAE-1955B2CB9DFF}" presName="root2" presStyleCnt="0"/>
      <dgm:spPr/>
    </dgm:pt>
    <dgm:pt modelId="{3DAEAF6C-0FEA-4CF7-B05B-9673B1CA578C}" type="pres">
      <dgm:prSet presAssocID="{AF6D761E-EE0B-43C7-8CAE-1955B2CB9DFF}" presName="LevelTwoTextNode" presStyleLbl="node4" presStyleIdx="13" presStyleCnt="14">
        <dgm:presLayoutVars>
          <dgm:chPref val="3"/>
        </dgm:presLayoutVars>
      </dgm:prSet>
      <dgm:spPr/>
      <dgm:t>
        <a:bodyPr/>
        <a:lstStyle/>
        <a:p>
          <a:endParaRPr lang="en-US"/>
        </a:p>
      </dgm:t>
    </dgm:pt>
    <dgm:pt modelId="{7EB7E409-5086-457E-B4CF-713AA3B97569}" type="pres">
      <dgm:prSet presAssocID="{AF6D761E-EE0B-43C7-8CAE-1955B2CB9DFF}" presName="level3hierChild" presStyleCnt="0"/>
      <dgm:spPr/>
    </dgm:pt>
    <dgm:pt modelId="{DFC396E4-9FF2-434C-9B6E-A02081104F15}" type="pres">
      <dgm:prSet presAssocID="{CDDF8C32-E2E9-4AEE-BF03-D9904F79AEEF}" presName="conn2-1" presStyleLbl="parChTrans1D3" presStyleIdx="2" presStyleCnt="3"/>
      <dgm:spPr/>
      <dgm:t>
        <a:bodyPr/>
        <a:lstStyle/>
        <a:p>
          <a:endParaRPr lang="en-US"/>
        </a:p>
      </dgm:t>
    </dgm:pt>
    <dgm:pt modelId="{75748C3A-4A55-4662-B57E-D6985A4FDB1E}" type="pres">
      <dgm:prSet presAssocID="{CDDF8C32-E2E9-4AEE-BF03-D9904F79AEEF}" presName="connTx" presStyleLbl="parChTrans1D3" presStyleIdx="2" presStyleCnt="3"/>
      <dgm:spPr/>
      <dgm:t>
        <a:bodyPr/>
        <a:lstStyle/>
        <a:p>
          <a:endParaRPr lang="en-US"/>
        </a:p>
      </dgm:t>
    </dgm:pt>
    <dgm:pt modelId="{007363B4-4203-466C-96EE-5FBD3DB65EA6}" type="pres">
      <dgm:prSet presAssocID="{E1B2E000-D0BE-472C-9212-80EB82B953B5}" presName="root2" presStyleCnt="0"/>
      <dgm:spPr/>
    </dgm:pt>
    <dgm:pt modelId="{D26B2089-3839-4997-BFA5-F400C9822315}" type="pres">
      <dgm:prSet presAssocID="{E1B2E000-D0BE-472C-9212-80EB82B953B5}" presName="LevelTwoTextNode" presStyleLbl="node3" presStyleIdx="2" presStyleCnt="3">
        <dgm:presLayoutVars>
          <dgm:chPref val="3"/>
        </dgm:presLayoutVars>
      </dgm:prSet>
      <dgm:spPr/>
      <dgm:t>
        <a:bodyPr/>
        <a:lstStyle/>
        <a:p>
          <a:endParaRPr lang="en-US"/>
        </a:p>
      </dgm:t>
    </dgm:pt>
    <dgm:pt modelId="{EA701487-C08F-4483-82B9-8256EB1DE5A3}" type="pres">
      <dgm:prSet presAssocID="{E1B2E000-D0BE-472C-9212-80EB82B953B5}" presName="level3hierChild" presStyleCnt="0"/>
      <dgm:spPr/>
    </dgm:pt>
  </dgm:ptLst>
  <dgm:cxnLst>
    <dgm:cxn modelId="{3F27E151-A14A-42D5-B0A0-0DE84089276A}" type="presOf" srcId="{34C9AB32-1DC4-4373-B93C-11916EE63D9D}" destId="{D1CA87B0-34C5-4425-A8B6-486024E60800}" srcOrd="1" destOrd="0" presId="urn:microsoft.com/office/officeart/2008/layout/HorizontalMultiLevelHierarchy"/>
    <dgm:cxn modelId="{4D91FA93-73D6-4FD6-9518-26C205943F09}" srcId="{33E930F3-7796-405B-A31B-CD5CB357F5E0}" destId="{EC1FD60E-871A-4682-A170-F6D27396F29F}" srcOrd="0" destOrd="0" parTransId="{A3EE626A-9A11-42F8-A0F1-21A603640584}" sibTransId="{DCD9413C-E7CE-4AED-B737-01A50BFE08AD}"/>
    <dgm:cxn modelId="{E301FA3D-1684-4322-B95D-27C264646287}" srcId="{46AE9B7A-1AC0-4767-B76A-E3EBF4322B32}" destId="{CAE0C118-7405-49BC-8F2C-869E9E2DB993}" srcOrd="1" destOrd="0" parTransId="{DFBACE09-68FF-4C14-B42B-3B9FD450124F}" sibTransId="{DF449CF3-AB2F-42E9-9F3C-345ABA1CD40B}"/>
    <dgm:cxn modelId="{BBD9CED6-FB4D-46D0-BEE6-3A8629E3DA02}" srcId="{46AE9B7A-1AC0-4767-B76A-E3EBF4322B32}" destId="{E1B2E000-D0BE-472C-9212-80EB82B953B5}" srcOrd="2" destOrd="0" parTransId="{CDDF8C32-E2E9-4AEE-BF03-D9904F79AEEF}" sibTransId="{D47CAD08-F0FA-415A-9721-94BD0AC61B37}"/>
    <dgm:cxn modelId="{DE4FED40-CC97-4D97-89F7-F59D85B41859}" type="presOf" srcId="{66192E92-0DE0-4528-AF16-ADEEFF2F7045}" destId="{9195ABFF-3757-4434-B7BF-A8B0B403EBB0}" srcOrd="1" destOrd="0" presId="urn:microsoft.com/office/officeart/2008/layout/HorizontalMultiLevelHierarchy"/>
    <dgm:cxn modelId="{36B45CB5-0210-4CCF-A3E5-2948B1EDCD66}" srcId="{46AE9B7A-1AC0-4767-B76A-E3EBF4322B32}" destId="{3FE5C065-A4C5-4AC4-98A4-C668CB619B49}" srcOrd="0" destOrd="0" parTransId="{2B4E8C79-A6E4-4323-9BD7-924BBB3F879A}" sibTransId="{A2047EFD-D948-4BF3-9FB2-1179947CE31A}"/>
    <dgm:cxn modelId="{1757E19B-570A-47C5-AB10-D0AA9634469D}" type="presOf" srcId="{34C9AB32-1DC4-4373-B93C-11916EE63D9D}" destId="{01F6F420-1699-4C44-BD89-AD318CED4132}" srcOrd="0" destOrd="0" presId="urn:microsoft.com/office/officeart/2008/layout/HorizontalMultiLevelHierarchy"/>
    <dgm:cxn modelId="{C9C73253-3C6E-40C5-8DD7-95A744A9B121}" srcId="{F761EB3C-ED46-43C1-A79A-F28FA130BC15}" destId="{DB0BAE61-3098-42C1-8EBF-AF2E2DF949AE}" srcOrd="0" destOrd="0" parTransId="{55CCCB1D-DE12-461F-81FE-5A001C979977}" sibTransId="{93AAEB36-A257-4AA9-8D61-D90F222A290D}"/>
    <dgm:cxn modelId="{46762C97-66F5-4B7C-A1BD-23B67CC0246D}" type="presOf" srcId="{770B2026-DC17-418D-9CD6-BD1B4C10FEFE}" destId="{277F8BEE-C5FA-4140-A24F-5BF6D6A54AFC}" srcOrd="0" destOrd="0" presId="urn:microsoft.com/office/officeart/2008/layout/HorizontalMultiLevelHierarchy"/>
    <dgm:cxn modelId="{D3762457-3B7B-4A94-8C1B-C4D665582BFD}" type="presOf" srcId="{41C3B4A9-7214-4E3A-8358-61E1D2A7A064}" destId="{AA9A0121-1194-4908-8094-65D09D7D885A}" srcOrd="0" destOrd="0" presId="urn:microsoft.com/office/officeart/2008/layout/HorizontalMultiLevelHierarchy"/>
    <dgm:cxn modelId="{86BE5BE4-4081-4C15-B6DE-0542EA261FCC}" type="presOf" srcId="{2B4E8C79-A6E4-4323-9BD7-924BBB3F879A}" destId="{EA63376B-8035-4F17-B884-42C0C8B5FAF1}" srcOrd="1" destOrd="0" presId="urn:microsoft.com/office/officeart/2008/layout/HorizontalMultiLevelHierarchy"/>
    <dgm:cxn modelId="{65202219-A1CC-492F-B617-6D4BDEB55330}" type="presOf" srcId="{A824081D-6F86-4EF8-87F2-BBD60165FCF9}" destId="{8FA40F70-7CBC-4462-AABD-74807A40840C}" srcOrd="1" destOrd="0" presId="urn:microsoft.com/office/officeart/2008/layout/HorizontalMultiLevelHierarchy"/>
    <dgm:cxn modelId="{8C8D34C9-5C7B-4366-94CA-0FE9F790696A}" srcId="{303D48E9-D511-494A-9543-9B19B60E83C5}" destId="{920C0AB8-6B0F-4EE6-89A0-013F23D9D4A6}" srcOrd="1" destOrd="0" parTransId="{34C9AB32-1DC4-4373-B93C-11916EE63D9D}" sibTransId="{13FBD511-28A4-43D4-B432-0DE88F905570}"/>
    <dgm:cxn modelId="{C5442303-86CE-4CD0-B3FC-7E12ED09C6D9}" type="presOf" srcId="{A3EE626A-9A11-42F8-A0F1-21A603640584}" destId="{8CFB229A-730F-417D-AC20-4EA4F293A024}" srcOrd="1" destOrd="0" presId="urn:microsoft.com/office/officeart/2008/layout/HorizontalMultiLevelHierarchy"/>
    <dgm:cxn modelId="{08925CDB-7C6D-4A23-A520-51700FD7CD6A}" srcId="{CAE0C118-7405-49BC-8F2C-869E9E2DB993}" destId="{F761EB3C-ED46-43C1-A79A-F28FA130BC15}" srcOrd="1" destOrd="0" parTransId="{A824081D-6F86-4EF8-87F2-BBD60165FCF9}" sibTransId="{8B5D19F8-05FE-4A10-97C2-37A9DE9AEFD0}"/>
    <dgm:cxn modelId="{16386D21-57DB-4851-A1BC-33701C5A8211}" type="presOf" srcId="{0402B9DE-FEB2-4640-8018-8389079CBC87}" destId="{DD96D4E4-A761-4766-A4F2-CD4A71FD7BD6}" srcOrd="0" destOrd="0" presId="urn:microsoft.com/office/officeart/2008/layout/HorizontalMultiLevelHierarchy"/>
    <dgm:cxn modelId="{A892328F-9506-49F5-8605-4C4C4730CA35}" type="presOf" srcId="{DFBACE09-68FF-4C14-B42B-3B9FD450124F}" destId="{10F01ED0-1DE6-4895-B1E9-B643843BED83}" srcOrd="0" destOrd="0" presId="urn:microsoft.com/office/officeart/2008/layout/HorizontalMultiLevelHierarchy"/>
    <dgm:cxn modelId="{3304FB51-5E56-4DA5-8B0F-B361BC0520DE}" srcId="{33E930F3-7796-405B-A31B-CD5CB357F5E0}" destId="{E26148A0-9016-404C-91E7-2F70EFCE6A89}" srcOrd="1" destOrd="0" parTransId="{41C3B4A9-7214-4E3A-8358-61E1D2A7A064}" sibTransId="{B087FF74-A03A-4619-AE49-B3641A5399CC}"/>
    <dgm:cxn modelId="{2E1BA6D7-278E-4029-890D-6B24EF417DF7}" type="presOf" srcId="{E1B2E000-D0BE-472C-9212-80EB82B953B5}" destId="{D26B2089-3839-4997-BFA5-F400C9822315}" srcOrd="0" destOrd="0" presId="urn:microsoft.com/office/officeart/2008/layout/HorizontalMultiLevelHierarchy"/>
    <dgm:cxn modelId="{2B4FCCB9-7417-4FB0-A97D-BD42A1FEF30F}" srcId="{3FE5C065-A4C5-4AC4-98A4-C668CB619B49}" destId="{33E930F3-7796-405B-A31B-CD5CB357F5E0}" srcOrd="0" destOrd="0" parTransId="{6C9DBC67-A852-4062-B1FD-AC42C5868EED}" sibTransId="{969F6AD9-C338-401F-9270-A3AB5D1A9718}"/>
    <dgm:cxn modelId="{FBBA5F07-38C9-4856-AD9E-224B4BC061E9}" type="presOf" srcId="{1F141846-26FE-4179-86B7-E3F067D3AC0A}" destId="{87AC3D69-8DF8-4578-BBC4-813DE30B0438}" srcOrd="0" destOrd="0" presId="urn:microsoft.com/office/officeart/2008/layout/HorizontalMultiLevelHierarchy"/>
    <dgm:cxn modelId="{23325304-B3CB-4FE7-B3CA-129735C56F0F}" srcId="{303D48E9-D511-494A-9543-9B19B60E83C5}" destId="{859A20FD-D0A2-4385-8F90-17E70808A5B6}" srcOrd="0" destOrd="0" parTransId="{0BA31D3D-B68E-4EF8-82D7-E373024E67C8}" sibTransId="{BC4A97EF-3960-4CCD-88B8-013864BA5EC3}"/>
    <dgm:cxn modelId="{1F600D94-BF19-437C-9DAD-CBCB472C0DCA}" srcId="{D616EDED-99E4-419C-949C-1DCAD81AC208}" destId="{46AE9B7A-1AC0-4767-B76A-E3EBF4322B32}" srcOrd="0" destOrd="0" parTransId="{4F0816EB-F406-4BCC-BDBA-E853C74DA93C}" sibTransId="{9B0D372F-143A-4477-8DC6-5C40F6A69719}"/>
    <dgm:cxn modelId="{1DE1B6DE-17D7-498D-BA48-8AE8780A6958}" type="presOf" srcId="{0402B9DE-FEB2-4640-8018-8389079CBC87}" destId="{C31DB0EF-E499-4BDE-9E8A-AF9395EE303D}" srcOrd="1" destOrd="0" presId="urn:microsoft.com/office/officeart/2008/layout/HorizontalMultiLevelHierarchy"/>
    <dgm:cxn modelId="{C7C32B07-C3A6-4052-8878-F15636C06911}" type="presOf" srcId="{CAE0C118-7405-49BC-8F2C-869E9E2DB993}" destId="{D896ACCD-E67C-402B-839F-0D902EE92925}" srcOrd="0" destOrd="0" presId="urn:microsoft.com/office/officeart/2008/layout/HorizontalMultiLevelHierarchy"/>
    <dgm:cxn modelId="{B93A15FA-5328-4AD8-9849-91D03A43A392}" type="presOf" srcId="{6C9DBC67-A852-4062-B1FD-AC42C5868EED}" destId="{FFD3A331-D624-47B9-B40C-7088A7A99C9D}" srcOrd="0" destOrd="0" presId="urn:microsoft.com/office/officeart/2008/layout/HorizontalMultiLevelHierarchy"/>
    <dgm:cxn modelId="{5C5D96E5-B784-43AC-9137-EA0C8C96147E}" type="presOf" srcId="{568918ED-1F99-47E1-BA9D-2B03609D3AD7}" destId="{B0A603ED-2EDE-4AA4-9961-D7A20A0E5C7F}" srcOrd="0" destOrd="0" presId="urn:microsoft.com/office/officeart/2008/layout/HorizontalMultiLevelHierarchy"/>
    <dgm:cxn modelId="{53145AED-892C-4BCA-A19A-7AE79BF0FA8B}" type="presOf" srcId="{4F0816EB-F406-4BCC-BDBA-E853C74DA93C}" destId="{7EB0A413-3FCD-4518-8516-404A4BED00EF}" srcOrd="1" destOrd="0" presId="urn:microsoft.com/office/officeart/2008/layout/HorizontalMultiLevelHierarchy"/>
    <dgm:cxn modelId="{A647E62A-1798-41A3-9487-61A7F2AD4A86}" type="presOf" srcId="{265B2B84-645F-46C6-9071-F2A7B3CC16F6}" destId="{F0964528-ED58-4A33-9DFA-041F1D078058}" srcOrd="0" destOrd="0" presId="urn:microsoft.com/office/officeart/2008/layout/HorizontalMultiLevelHierarchy"/>
    <dgm:cxn modelId="{BF3B5E90-38C0-497B-892A-BAF3B552A180}" srcId="{3FE5C065-A4C5-4AC4-98A4-C668CB619B49}" destId="{568918ED-1F99-47E1-BA9D-2B03609D3AD7}" srcOrd="1" destOrd="0" parTransId="{66192E92-0DE0-4528-AF16-ADEEFF2F7045}" sibTransId="{060BE3C4-A81B-4B1B-B014-3C93A21192B8}"/>
    <dgm:cxn modelId="{2172B84F-2649-4C26-891B-A81AF3AA0067}" type="presOf" srcId="{3FE5C065-A4C5-4AC4-98A4-C668CB619B49}" destId="{D95FF4CE-D4ED-464A-A039-95C6E63418AC}" srcOrd="0" destOrd="0" presId="urn:microsoft.com/office/officeart/2008/layout/HorizontalMultiLevelHierarchy"/>
    <dgm:cxn modelId="{73CF8A97-DB6F-472A-BDDF-A8B162749354}" type="presOf" srcId="{F761EB3C-ED46-43C1-A79A-F28FA130BC15}" destId="{35FA0A3F-F512-44A3-9BD9-240C4A195DE3}" srcOrd="0" destOrd="0" presId="urn:microsoft.com/office/officeart/2008/layout/HorizontalMultiLevelHierarchy"/>
    <dgm:cxn modelId="{D69D640F-8F5B-46EA-959D-347303B6E808}" type="presOf" srcId="{35B7255A-360C-46CC-8444-B999BEF916F4}" destId="{541FDADC-74F7-4FB5-A6AC-5618F0C8EF93}" srcOrd="0" destOrd="0" presId="urn:microsoft.com/office/officeart/2008/layout/HorizontalMultiLevelHierarchy"/>
    <dgm:cxn modelId="{92BF4619-A337-4F9D-8063-DE6C1D3319AD}" type="presOf" srcId="{AC74797D-D637-4070-9C33-C428AB142105}" destId="{9C6D6F68-2182-4E94-A26B-41154A7A9FCC}" srcOrd="1" destOrd="0" presId="urn:microsoft.com/office/officeart/2008/layout/HorizontalMultiLevelHierarchy"/>
    <dgm:cxn modelId="{C04A7E2D-9F62-4FDB-94C7-D5BD7C2E4A7D}" type="presOf" srcId="{FCB0B6A7-2F67-4C6A-9ED5-E3F84F586F65}" destId="{491B15E5-046B-4D0E-93A7-903F06CC4734}" srcOrd="0" destOrd="0" presId="urn:microsoft.com/office/officeart/2008/layout/HorizontalMultiLevelHierarchy"/>
    <dgm:cxn modelId="{961FFD16-DC35-4E3F-BED2-056E1B5AA0FC}" type="presOf" srcId="{A3EE626A-9A11-42F8-A0F1-21A603640584}" destId="{311ECE36-4FB7-4779-8802-C95C26E1E6B3}" srcOrd="0" destOrd="0" presId="urn:microsoft.com/office/officeart/2008/layout/HorizontalMultiLevelHierarchy"/>
    <dgm:cxn modelId="{7623604E-A65D-4952-B551-463133719423}" type="presOf" srcId="{4F0816EB-F406-4BCC-BDBA-E853C74DA93C}" destId="{1A5E5172-2DE6-4302-A96B-540CEA765E39}" srcOrd="0" destOrd="0" presId="urn:microsoft.com/office/officeart/2008/layout/HorizontalMultiLevelHierarchy"/>
    <dgm:cxn modelId="{241B15A4-A69E-4FA1-B3EA-62BFDBBED41C}" type="presOf" srcId="{0BA31D3D-B68E-4EF8-82D7-E373024E67C8}" destId="{9B791C1B-D2FD-46D3-9E47-6181DAC617D8}" srcOrd="1" destOrd="0" presId="urn:microsoft.com/office/officeart/2008/layout/HorizontalMultiLevelHierarchy"/>
    <dgm:cxn modelId="{86DE9582-E42F-4EAD-8DAA-A8D2AE37F071}" type="presOf" srcId="{DFBACE09-68FF-4C14-B42B-3B9FD450124F}" destId="{FD070DE1-E1B6-49EB-93C3-BFE8F4F9614E}" srcOrd="1" destOrd="0" presId="urn:microsoft.com/office/officeart/2008/layout/HorizontalMultiLevelHierarchy"/>
    <dgm:cxn modelId="{7B2039A8-8D41-4029-8254-4FF80EE6BF3B}" type="presOf" srcId="{770B2026-DC17-418D-9CD6-BD1B4C10FEFE}" destId="{2440682A-040F-482A-9813-4ABA7025DF99}" srcOrd="1" destOrd="0" presId="urn:microsoft.com/office/officeart/2008/layout/HorizontalMultiLevelHierarchy"/>
    <dgm:cxn modelId="{C0240E58-B855-469E-BBF1-EBEC1BCFE078}" srcId="{EC1FD60E-871A-4682-A170-F6D27396F29F}" destId="{35B7255A-360C-46CC-8444-B999BEF916F4}" srcOrd="0" destOrd="0" parTransId="{AC74797D-D637-4070-9C33-C428AB142105}" sibTransId="{060368E0-2DD8-4061-8909-4E887089461D}"/>
    <dgm:cxn modelId="{46ED7C9F-F31B-4D90-80CB-ED5381E18CFD}" srcId="{265B2B84-645F-46C6-9071-F2A7B3CC16F6}" destId="{AF6D761E-EE0B-43C7-8CAE-1955B2CB9DFF}" srcOrd="0" destOrd="0" parTransId="{0402B9DE-FEB2-4640-8018-8389079CBC87}" sibTransId="{6AF14D12-4B21-4468-991A-E03959B855D4}"/>
    <dgm:cxn modelId="{A07795AA-A4AA-440E-ACEE-EA3988EFFD87}" srcId="{F761EB3C-ED46-43C1-A79A-F28FA130BC15}" destId="{FF7BEE85-C4C4-4CD2-9F6E-98C826B528B2}" srcOrd="1" destOrd="0" parTransId="{064C2026-0958-4E46-89AE-F5A6A8390100}" sibTransId="{33BD1E44-202C-4E59-8ED6-4B79EA6710C7}"/>
    <dgm:cxn modelId="{3B0E3BB0-F6CF-45E0-8977-E12468B954EA}" type="presOf" srcId="{FCB0B6A7-2F67-4C6A-9ED5-E3F84F586F65}" destId="{977AE306-7831-4C8B-84ED-6CBD6885DD5C}" srcOrd="1" destOrd="0" presId="urn:microsoft.com/office/officeart/2008/layout/HorizontalMultiLevelHierarchy"/>
    <dgm:cxn modelId="{144B465F-7317-460E-ADB5-A438FCC09F50}" type="presOf" srcId="{41C3B4A9-7214-4E3A-8358-61E1D2A7A064}" destId="{8753AAE2-CA8C-4CD2-8567-1FDDE1EE16B3}" srcOrd="1" destOrd="0" presId="urn:microsoft.com/office/officeart/2008/layout/HorizontalMultiLevelHierarchy"/>
    <dgm:cxn modelId="{58608479-55EB-4613-A891-EB772A9DC5EC}" type="presOf" srcId="{DB0BAE61-3098-42C1-8EBF-AF2E2DF949AE}" destId="{570F220D-AB73-4352-8D51-9BFF87D52101}" srcOrd="0" destOrd="0" presId="urn:microsoft.com/office/officeart/2008/layout/HorizontalMultiLevelHierarchy"/>
    <dgm:cxn modelId="{C119EB69-7284-495A-9008-B3F22630E46D}" type="presOf" srcId="{CDDF8C32-E2E9-4AEE-BF03-D9904F79AEEF}" destId="{75748C3A-4A55-4662-B57E-D6985A4FDB1E}" srcOrd="1" destOrd="0" presId="urn:microsoft.com/office/officeart/2008/layout/HorizontalMultiLevelHierarchy"/>
    <dgm:cxn modelId="{5B938F09-CAE6-4CBE-A940-ECA8FC699185}" type="presOf" srcId="{920C0AB8-6B0F-4EE6-89A0-013F23D9D4A6}" destId="{9A4F0BE3-15BF-43F6-A38C-5420F6105FAD}" srcOrd="0" destOrd="0" presId="urn:microsoft.com/office/officeart/2008/layout/HorizontalMultiLevelHierarchy"/>
    <dgm:cxn modelId="{123EA749-71AF-4506-B59F-00804F14700A}" type="presOf" srcId="{42282DF0-5B63-495D-AC6B-805A60D703ED}" destId="{96C4F630-BE75-4CEF-811C-992E3AB594EC}" srcOrd="0" destOrd="0" presId="urn:microsoft.com/office/officeart/2008/layout/HorizontalMultiLevelHierarchy"/>
    <dgm:cxn modelId="{DF41DFEE-B406-4663-B774-059D2DF0959B}" type="presOf" srcId="{46AE9B7A-1AC0-4767-B76A-E3EBF4322B32}" destId="{EDA6484C-560C-4281-89EC-0F3687C2F43E}" srcOrd="0" destOrd="0" presId="urn:microsoft.com/office/officeart/2008/layout/HorizontalMultiLevelHierarchy"/>
    <dgm:cxn modelId="{AD31D4CA-E883-4159-81B3-0F9C258FF010}" type="presOf" srcId="{AC74797D-D637-4070-9C33-C428AB142105}" destId="{3598165C-9109-4765-848D-3F1E46E69318}" srcOrd="0" destOrd="0" presId="urn:microsoft.com/office/officeart/2008/layout/HorizontalMultiLevelHierarchy"/>
    <dgm:cxn modelId="{5426FCD2-387A-4666-93A6-AD7C77914796}" type="presOf" srcId="{303D48E9-D511-494A-9543-9B19B60E83C5}" destId="{89752FCC-5AEA-4B4F-A177-98174632038E}" srcOrd="0" destOrd="0" presId="urn:microsoft.com/office/officeart/2008/layout/HorizontalMultiLevelHierarchy"/>
    <dgm:cxn modelId="{250A023F-4EC5-4C67-A2D3-42BE9C389E7C}" type="presOf" srcId="{3FF5B6C2-B2E6-4028-A70C-757A7E3F0903}" destId="{4710EBFA-ED68-4A75-890D-A5E9F8BE3982}" srcOrd="0" destOrd="0" presId="urn:microsoft.com/office/officeart/2008/layout/HorizontalMultiLevelHierarchy"/>
    <dgm:cxn modelId="{416FFF49-A467-4E11-9837-B7C6256B5E63}" type="presOf" srcId="{55CCCB1D-DE12-461F-81FE-5A001C979977}" destId="{6E50B885-37A9-4884-8957-739CF0D0B18C}" srcOrd="0" destOrd="0" presId="urn:microsoft.com/office/officeart/2008/layout/HorizontalMultiLevelHierarchy"/>
    <dgm:cxn modelId="{1B2B423E-8CD5-4E0A-8382-DC791D403351}" type="presOf" srcId="{0BA31D3D-B68E-4EF8-82D7-E373024E67C8}" destId="{E0EC6D5C-2131-4A7D-AFD5-1B124D1F42D8}" srcOrd="0" destOrd="0" presId="urn:microsoft.com/office/officeart/2008/layout/HorizontalMultiLevelHierarchy"/>
    <dgm:cxn modelId="{CB8FCDE6-C439-46F1-B6C9-47C26D8221CE}" type="presOf" srcId="{AF6D761E-EE0B-43C7-8CAE-1955B2CB9DFF}" destId="{3DAEAF6C-0FEA-4CF7-B05B-9673B1CA578C}" srcOrd="0" destOrd="0" presId="urn:microsoft.com/office/officeart/2008/layout/HorizontalMultiLevelHierarchy"/>
    <dgm:cxn modelId="{CA2A5DAA-E791-4727-93FA-B03A7A7CFC70}" type="presOf" srcId="{55CCCB1D-DE12-461F-81FE-5A001C979977}" destId="{8608147A-E6B4-4012-8626-67851B456F1C}" srcOrd="1" destOrd="0" presId="urn:microsoft.com/office/officeart/2008/layout/HorizontalMultiLevelHierarchy"/>
    <dgm:cxn modelId="{F0CB80D2-DEE1-478C-A448-7CB34728675A}" type="presOf" srcId="{6C9DBC67-A852-4062-B1FD-AC42C5868EED}" destId="{3CD2ED3C-77E7-4B56-9B01-2DA2EB1F1802}" srcOrd="1" destOrd="0" presId="urn:microsoft.com/office/officeart/2008/layout/HorizontalMultiLevelHierarchy"/>
    <dgm:cxn modelId="{4037BB9A-64FD-41F2-9983-39FC442513F2}" srcId="{CAE0C118-7405-49BC-8F2C-869E9E2DB993}" destId="{303D48E9-D511-494A-9543-9B19B60E83C5}" srcOrd="0" destOrd="0" parTransId="{770B2026-DC17-418D-9CD6-BD1B4C10FEFE}" sibTransId="{03EFAB8E-AFA4-49AC-84B4-00C2A88E4F6F}"/>
    <dgm:cxn modelId="{0D0E3662-181F-4373-A7B0-B9486852B129}" type="presOf" srcId="{EC1FD60E-871A-4682-A170-F6D27396F29F}" destId="{71890FA5-2CAB-451E-AFD0-DFC2D0E489E6}" srcOrd="0" destOrd="0" presId="urn:microsoft.com/office/officeart/2008/layout/HorizontalMultiLevelHierarchy"/>
    <dgm:cxn modelId="{A38CC3CF-EBD5-406A-A360-79DE262014CF}" type="presOf" srcId="{D616EDED-99E4-419C-949C-1DCAD81AC208}" destId="{05D6BDED-16D9-4ED9-B04A-799DBD25291A}" srcOrd="0" destOrd="0" presId="urn:microsoft.com/office/officeart/2008/layout/HorizontalMultiLevelHierarchy"/>
    <dgm:cxn modelId="{7D6DD593-185F-4E05-887D-7B7DC36BE16F}" type="presOf" srcId="{E26148A0-9016-404C-91E7-2F70EFCE6A89}" destId="{8F670A5E-2F63-4E43-B133-2702866DDC59}" srcOrd="0" destOrd="0" presId="urn:microsoft.com/office/officeart/2008/layout/HorizontalMultiLevelHierarchy"/>
    <dgm:cxn modelId="{D34A15BF-FD8F-40C3-833D-712212348473}" type="presOf" srcId="{859A20FD-D0A2-4385-8F90-17E70808A5B6}" destId="{91907E22-AB26-476F-955B-77B2F7998319}" srcOrd="0" destOrd="0" presId="urn:microsoft.com/office/officeart/2008/layout/HorizontalMultiLevelHierarchy"/>
    <dgm:cxn modelId="{E43C605F-0148-4531-8615-C3D8E20C431B}" type="presOf" srcId="{064C2026-0958-4E46-89AE-F5A6A8390100}" destId="{469BD1AB-33D2-4953-9557-04D6781B2552}" srcOrd="0" destOrd="0" presId="urn:microsoft.com/office/officeart/2008/layout/HorizontalMultiLevelHierarchy"/>
    <dgm:cxn modelId="{DE638CB9-B7EC-430B-A645-94682C526BDD}" type="presOf" srcId="{A824081D-6F86-4EF8-87F2-BBD60165FCF9}" destId="{23527937-6CC1-4E50-943E-0F6676E38FAB}" srcOrd="0" destOrd="0" presId="urn:microsoft.com/office/officeart/2008/layout/HorizontalMultiLevelHierarchy"/>
    <dgm:cxn modelId="{C93FB66C-F815-4DBD-9EE1-F64B479DCA3B}" srcId="{F761EB3C-ED46-43C1-A79A-F28FA130BC15}" destId="{265B2B84-645F-46C6-9071-F2A7B3CC16F6}" srcOrd="3" destOrd="0" parTransId="{FCB0B6A7-2F67-4C6A-9ED5-E3F84F586F65}" sibTransId="{A887DDF4-3518-42D5-A6D6-1545D64868F9}"/>
    <dgm:cxn modelId="{C6EAE72F-2F23-4B86-A692-360FBF7C38E2}" type="presOf" srcId="{CDDF8C32-E2E9-4AEE-BF03-D9904F79AEEF}" destId="{DFC396E4-9FF2-434C-9B6E-A02081104F15}" srcOrd="0" destOrd="0" presId="urn:microsoft.com/office/officeart/2008/layout/HorizontalMultiLevelHierarchy"/>
    <dgm:cxn modelId="{A5B1CEEC-04A9-43FB-B0C6-DBC6423CF48A}" type="presOf" srcId="{1F141846-26FE-4179-86B7-E3F067D3AC0A}" destId="{22B7868C-5B94-4D75-B098-21BE9F48660A}" srcOrd="1" destOrd="0" presId="urn:microsoft.com/office/officeart/2008/layout/HorizontalMultiLevelHierarchy"/>
    <dgm:cxn modelId="{4016A56D-5402-40D5-BBBB-7BA4BD048929}" type="presOf" srcId="{2B4E8C79-A6E4-4323-9BD7-924BBB3F879A}" destId="{4990B54E-4A99-438F-8FAD-B21D1E1CA7CD}" srcOrd="0" destOrd="0" presId="urn:microsoft.com/office/officeart/2008/layout/HorizontalMultiLevelHierarchy"/>
    <dgm:cxn modelId="{8344A706-4504-4212-802A-C3503105EC5A}" srcId="{3FF5B6C2-B2E6-4028-A70C-757A7E3F0903}" destId="{D616EDED-99E4-419C-949C-1DCAD81AC208}" srcOrd="0" destOrd="0" parTransId="{032F0DBC-0B0D-4E37-8B92-DADC375F5EC4}" sibTransId="{81907C7F-8BE1-4A06-838D-141C9E26C399}"/>
    <dgm:cxn modelId="{86E5701E-95E9-4D57-87A0-9E55B3EC6BDC}" type="presOf" srcId="{FF7BEE85-C4C4-4CD2-9F6E-98C826B528B2}" destId="{445E1CA0-6D1C-4C4C-A0E5-EBB731347ACF}" srcOrd="0" destOrd="0" presId="urn:microsoft.com/office/officeart/2008/layout/HorizontalMultiLevelHierarchy"/>
    <dgm:cxn modelId="{966FE04D-8492-48FC-9FA0-188E79DD2E3C}" srcId="{F761EB3C-ED46-43C1-A79A-F28FA130BC15}" destId="{42282DF0-5B63-495D-AC6B-805A60D703ED}" srcOrd="2" destOrd="0" parTransId="{1F141846-26FE-4179-86B7-E3F067D3AC0A}" sibTransId="{A4415B6F-2AC9-478F-9F2A-191431FF2DC6}"/>
    <dgm:cxn modelId="{3C0E5E25-D284-47D8-B34B-2E13A6CA2BDD}" type="presOf" srcId="{33E930F3-7796-405B-A31B-CD5CB357F5E0}" destId="{FB1933F2-208B-472C-8DC6-F8BE23653DBB}" srcOrd="0" destOrd="0" presId="urn:microsoft.com/office/officeart/2008/layout/HorizontalMultiLevelHierarchy"/>
    <dgm:cxn modelId="{ED5EFB7B-05BC-4ABA-9624-B50654ADD68F}" type="presOf" srcId="{064C2026-0958-4E46-89AE-F5A6A8390100}" destId="{3D0638FF-EAA3-47AB-AF5D-E25E1670DCCD}" srcOrd="1" destOrd="0" presId="urn:microsoft.com/office/officeart/2008/layout/HorizontalMultiLevelHierarchy"/>
    <dgm:cxn modelId="{30BE9152-67DB-4384-BFF6-D783E708F083}" type="presOf" srcId="{66192E92-0DE0-4528-AF16-ADEEFF2F7045}" destId="{14FFB60E-CB8B-4744-A68B-E264ADBFF64F}" srcOrd="0" destOrd="0" presId="urn:microsoft.com/office/officeart/2008/layout/HorizontalMultiLevelHierarchy"/>
    <dgm:cxn modelId="{2D63DAD5-B43C-4501-A55E-4A9045AB204B}" type="presParOf" srcId="{4710EBFA-ED68-4A75-890D-A5E9F8BE3982}" destId="{BD6F864F-4E40-4FF8-A1BD-B7A527AB775D}" srcOrd="0" destOrd="0" presId="urn:microsoft.com/office/officeart/2008/layout/HorizontalMultiLevelHierarchy"/>
    <dgm:cxn modelId="{10661B03-9DD2-4651-9997-A1C29B7FC4D9}" type="presParOf" srcId="{BD6F864F-4E40-4FF8-A1BD-B7A527AB775D}" destId="{05D6BDED-16D9-4ED9-B04A-799DBD25291A}" srcOrd="0" destOrd="0" presId="urn:microsoft.com/office/officeart/2008/layout/HorizontalMultiLevelHierarchy"/>
    <dgm:cxn modelId="{191BAC79-AA50-4F89-902A-C2BE0D7BE536}" type="presParOf" srcId="{BD6F864F-4E40-4FF8-A1BD-B7A527AB775D}" destId="{97F9734C-6666-4A43-9286-D289BA3C544E}" srcOrd="1" destOrd="0" presId="urn:microsoft.com/office/officeart/2008/layout/HorizontalMultiLevelHierarchy"/>
    <dgm:cxn modelId="{4DF3743C-07F7-47B0-BD90-5A27F909B20F}" type="presParOf" srcId="{97F9734C-6666-4A43-9286-D289BA3C544E}" destId="{1A5E5172-2DE6-4302-A96B-540CEA765E39}" srcOrd="0" destOrd="0" presId="urn:microsoft.com/office/officeart/2008/layout/HorizontalMultiLevelHierarchy"/>
    <dgm:cxn modelId="{686562EB-30C9-4F9D-80CC-51E8C145AC66}" type="presParOf" srcId="{1A5E5172-2DE6-4302-A96B-540CEA765E39}" destId="{7EB0A413-3FCD-4518-8516-404A4BED00EF}" srcOrd="0" destOrd="0" presId="urn:microsoft.com/office/officeart/2008/layout/HorizontalMultiLevelHierarchy"/>
    <dgm:cxn modelId="{CCED51B8-AED7-4DA9-8918-6E447593E217}" type="presParOf" srcId="{97F9734C-6666-4A43-9286-D289BA3C544E}" destId="{5D442A9E-B60A-4864-BE5D-D66054286F8D}" srcOrd="1" destOrd="0" presId="urn:microsoft.com/office/officeart/2008/layout/HorizontalMultiLevelHierarchy"/>
    <dgm:cxn modelId="{9674944C-5E04-414C-BB73-C799F985E29C}" type="presParOf" srcId="{5D442A9E-B60A-4864-BE5D-D66054286F8D}" destId="{EDA6484C-560C-4281-89EC-0F3687C2F43E}" srcOrd="0" destOrd="0" presId="urn:microsoft.com/office/officeart/2008/layout/HorizontalMultiLevelHierarchy"/>
    <dgm:cxn modelId="{CA5483F2-EE75-41CB-AADF-8801C66C680A}" type="presParOf" srcId="{5D442A9E-B60A-4864-BE5D-D66054286F8D}" destId="{D8A3E73C-F522-4562-B874-9A21383061FC}" srcOrd="1" destOrd="0" presId="urn:microsoft.com/office/officeart/2008/layout/HorizontalMultiLevelHierarchy"/>
    <dgm:cxn modelId="{BA343F71-DACA-4AD1-AEA2-2C9E2E09492B}" type="presParOf" srcId="{D8A3E73C-F522-4562-B874-9A21383061FC}" destId="{4990B54E-4A99-438F-8FAD-B21D1E1CA7CD}" srcOrd="0" destOrd="0" presId="urn:microsoft.com/office/officeart/2008/layout/HorizontalMultiLevelHierarchy"/>
    <dgm:cxn modelId="{DD2CFA54-50B8-49E7-9935-3A15F0FB59C0}" type="presParOf" srcId="{4990B54E-4A99-438F-8FAD-B21D1E1CA7CD}" destId="{EA63376B-8035-4F17-B884-42C0C8B5FAF1}" srcOrd="0" destOrd="0" presId="urn:microsoft.com/office/officeart/2008/layout/HorizontalMultiLevelHierarchy"/>
    <dgm:cxn modelId="{FE2F37C0-5C8E-4AC0-B1B7-5E0C5BD503C2}" type="presParOf" srcId="{D8A3E73C-F522-4562-B874-9A21383061FC}" destId="{9D961A39-82DA-4C8A-BCD9-41D1A0F29C0C}" srcOrd="1" destOrd="0" presId="urn:microsoft.com/office/officeart/2008/layout/HorizontalMultiLevelHierarchy"/>
    <dgm:cxn modelId="{6A5832C9-2229-426C-9D61-F809190F6DD1}" type="presParOf" srcId="{9D961A39-82DA-4C8A-BCD9-41D1A0F29C0C}" destId="{D95FF4CE-D4ED-464A-A039-95C6E63418AC}" srcOrd="0" destOrd="0" presId="urn:microsoft.com/office/officeart/2008/layout/HorizontalMultiLevelHierarchy"/>
    <dgm:cxn modelId="{9615D879-F6E0-42E3-8938-36C5CB978B33}" type="presParOf" srcId="{9D961A39-82DA-4C8A-BCD9-41D1A0F29C0C}" destId="{F18C1C94-6935-4DF7-B1A5-C8E8A50ED961}" srcOrd="1" destOrd="0" presId="urn:microsoft.com/office/officeart/2008/layout/HorizontalMultiLevelHierarchy"/>
    <dgm:cxn modelId="{7BC926B5-D248-4CBF-9C32-244F710D8A26}" type="presParOf" srcId="{F18C1C94-6935-4DF7-B1A5-C8E8A50ED961}" destId="{FFD3A331-D624-47B9-B40C-7088A7A99C9D}" srcOrd="0" destOrd="0" presId="urn:microsoft.com/office/officeart/2008/layout/HorizontalMultiLevelHierarchy"/>
    <dgm:cxn modelId="{8550EFCC-B4B1-486D-95D2-07D39E6B7ECD}" type="presParOf" srcId="{FFD3A331-D624-47B9-B40C-7088A7A99C9D}" destId="{3CD2ED3C-77E7-4B56-9B01-2DA2EB1F1802}" srcOrd="0" destOrd="0" presId="urn:microsoft.com/office/officeart/2008/layout/HorizontalMultiLevelHierarchy"/>
    <dgm:cxn modelId="{CF5FC56F-FC54-4814-821A-95EE3B507453}" type="presParOf" srcId="{F18C1C94-6935-4DF7-B1A5-C8E8A50ED961}" destId="{06F733AC-EDEC-4EA9-926F-0CCB170EA5A2}" srcOrd="1" destOrd="0" presId="urn:microsoft.com/office/officeart/2008/layout/HorizontalMultiLevelHierarchy"/>
    <dgm:cxn modelId="{C7FA3750-84FF-4644-AF95-BCD6ABA12D63}" type="presParOf" srcId="{06F733AC-EDEC-4EA9-926F-0CCB170EA5A2}" destId="{FB1933F2-208B-472C-8DC6-F8BE23653DBB}" srcOrd="0" destOrd="0" presId="urn:microsoft.com/office/officeart/2008/layout/HorizontalMultiLevelHierarchy"/>
    <dgm:cxn modelId="{02A0CA20-65D0-40DA-956C-9193A4670E54}" type="presParOf" srcId="{06F733AC-EDEC-4EA9-926F-0CCB170EA5A2}" destId="{253943DA-7C7F-4D89-92D2-52D7D0F548FD}" srcOrd="1" destOrd="0" presId="urn:microsoft.com/office/officeart/2008/layout/HorizontalMultiLevelHierarchy"/>
    <dgm:cxn modelId="{5B24F357-7563-4D00-81E7-4D8159FDDEC4}" type="presParOf" srcId="{253943DA-7C7F-4D89-92D2-52D7D0F548FD}" destId="{311ECE36-4FB7-4779-8802-C95C26E1E6B3}" srcOrd="0" destOrd="0" presId="urn:microsoft.com/office/officeart/2008/layout/HorizontalMultiLevelHierarchy"/>
    <dgm:cxn modelId="{76766981-489A-41DE-B517-6445ABA445E5}" type="presParOf" srcId="{311ECE36-4FB7-4779-8802-C95C26E1E6B3}" destId="{8CFB229A-730F-417D-AC20-4EA4F293A024}" srcOrd="0" destOrd="0" presId="urn:microsoft.com/office/officeart/2008/layout/HorizontalMultiLevelHierarchy"/>
    <dgm:cxn modelId="{9E81A447-4799-410C-B301-6A1B9EB1B866}" type="presParOf" srcId="{253943DA-7C7F-4D89-92D2-52D7D0F548FD}" destId="{422A1BCE-3999-4EE5-A035-6DA06F9531E3}" srcOrd="1" destOrd="0" presId="urn:microsoft.com/office/officeart/2008/layout/HorizontalMultiLevelHierarchy"/>
    <dgm:cxn modelId="{8747D6F4-6D3C-429A-B366-86B52DCA6E13}" type="presParOf" srcId="{422A1BCE-3999-4EE5-A035-6DA06F9531E3}" destId="{71890FA5-2CAB-451E-AFD0-DFC2D0E489E6}" srcOrd="0" destOrd="0" presId="urn:microsoft.com/office/officeart/2008/layout/HorizontalMultiLevelHierarchy"/>
    <dgm:cxn modelId="{B38D117E-5FAD-4B79-944D-F4DDFDB431D3}" type="presParOf" srcId="{422A1BCE-3999-4EE5-A035-6DA06F9531E3}" destId="{DC86828E-966F-4006-9425-F7E44D721399}" srcOrd="1" destOrd="0" presId="urn:microsoft.com/office/officeart/2008/layout/HorizontalMultiLevelHierarchy"/>
    <dgm:cxn modelId="{26AC52F4-BDAD-4FD8-97BB-494B21283606}" type="presParOf" srcId="{DC86828E-966F-4006-9425-F7E44D721399}" destId="{3598165C-9109-4765-848D-3F1E46E69318}" srcOrd="0" destOrd="0" presId="urn:microsoft.com/office/officeart/2008/layout/HorizontalMultiLevelHierarchy"/>
    <dgm:cxn modelId="{95E375FA-AF88-428D-92B5-B3B84943DFDE}" type="presParOf" srcId="{3598165C-9109-4765-848D-3F1E46E69318}" destId="{9C6D6F68-2182-4E94-A26B-41154A7A9FCC}" srcOrd="0" destOrd="0" presId="urn:microsoft.com/office/officeart/2008/layout/HorizontalMultiLevelHierarchy"/>
    <dgm:cxn modelId="{9875F261-9FC5-4A6F-BA5D-1110F9B234B7}" type="presParOf" srcId="{DC86828E-966F-4006-9425-F7E44D721399}" destId="{99567D98-FA32-4E8A-8846-E15B959C53B3}" srcOrd="1" destOrd="0" presId="urn:microsoft.com/office/officeart/2008/layout/HorizontalMultiLevelHierarchy"/>
    <dgm:cxn modelId="{93952210-19BF-4CE7-8613-B7482232600C}" type="presParOf" srcId="{99567D98-FA32-4E8A-8846-E15B959C53B3}" destId="{541FDADC-74F7-4FB5-A6AC-5618F0C8EF93}" srcOrd="0" destOrd="0" presId="urn:microsoft.com/office/officeart/2008/layout/HorizontalMultiLevelHierarchy"/>
    <dgm:cxn modelId="{F64241CA-0B7C-4325-88E3-C881ADD006B0}" type="presParOf" srcId="{99567D98-FA32-4E8A-8846-E15B959C53B3}" destId="{512233AE-5BDE-492C-A70D-B959DE4BA0E0}" srcOrd="1" destOrd="0" presId="urn:microsoft.com/office/officeart/2008/layout/HorizontalMultiLevelHierarchy"/>
    <dgm:cxn modelId="{0632C336-4084-4332-8C96-42BF56BF3C10}" type="presParOf" srcId="{253943DA-7C7F-4D89-92D2-52D7D0F548FD}" destId="{AA9A0121-1194-4908-8094-65D09D7D885A}" srcOrd="2" destOrd="0" presId="urn:microsoft.com/office/officeart/2008/layout/HorizontalMultiLevelHierarchy"/>
    <dgm:cxn modelId="{92CC0B67-FCCD-4325-8362-081278997B46}" type="presParOf" srcId="{AA9A0121-1194-4908-8094-65D09D7D885A}" destId="{8753AAE2-CA8C-4CD2-8567-1FDDE1EE16B3}" srcOrd="0" destOrd="0" presId="urn:microsoft.com/office/officeart/2008/layout/HorizontalMultiLevelHierarchy"/>
    <dgm:cxn modelId="{800630C3-250A-4435-BE01-6A0052F21875}" type="presParOf" srcId="{253943DA-7C7F-4D89-92D2-52D7D0F548FD}" destId="{A1A1065E-75AE-4830-8393-28521797445D}" srcOrd="3" destOrd="0" presId="urn:microsoft.com/office/officeart/2008/layout/HorizontalMultiLevelHierarchy"/>
    <dgm:cxn modelId="{52C34350-949A-472A-9123-B1289BB0ADC2}" type="presParOf" srcId="{A1A1065E-75AE-4830-8393-28521797445D}" destId="{8F670A5E-2F63-4E43-B133-2702866DDC59}" srcOrd="0" destOrd="0" presId="urn:microsoft.com/office/officeart/2008/layout/HorizontalMultiLevelHierarchy"/>
    <dgm:cxn modelId="{DBBE72AE-BB79-466F-8C6D-0663D2ED9117}" type="presParOf" srcId="{A1A1065E-75AE-4830-8393-28521797445D}" destId="{E8D5A10B-0B77-47CD-9E9C-530F9A51B690}" srcOrd="1" destOrd="0" presId="urn:microsoft.com/office/officeart/2008/layout/HorizontalMultiLevelHierarchy"/>
    <dgm:cxn modelId="{74E1CA57-F5AE-411E-BDB7-2AC13EA088EE}" type="presParOf" srcId="{F18C1C94-6935-4DF7-B1A5-C8E8A50ED961}" destId="{14FFB60E-CB8B-4744-A68B-E264ADBFF64F}" srcOrd="2" destOrd="0" presId="urn:microsoft.com/office/officeart/2008/layout/HorizontalMultiLevelHierarchy"/>
    <dgm:cxn modelId="{D459FD08-88DD-4311-B28D-9F86DB232DE6}" type="presParOf" srcId="{14FFB60E-CB8B-4744-A68B-E264ADBFF64F}" destId="{9195ABFF-3757-4434-B7BF-A8B0B403EBB0}" srcOrd="0" destOrd="0" presId="urn:microsoft.com/office/officeart/2008/layout/HorizontalMultiLevelHierarchy"/>
    <dgm:cxn modelId="{9A244DEB-54AE-4923-B0C1-1F2B8EDB94CA}" type="presParOf" srcId="{F18C1C94-6935-4DF7-B1A5-C8E8A50ED961}" destId="{DED27B56-0408-4DF2-8EAC-6A7E3EE767F8}" srcOrd="3" destOrd="0" presId="urn:microsoft.com/office/officeart/2008/layout/HorizontalMultiLevelHierarchy"/>
    <dgm:cxn modelId="{7B1A8F4C-91DC-4C71-90D1-63AD80BBD52F}" type="presParOf" srcId="{DED27B56-0408-4DF2-8EAC-6A7E3EE767F8}" destId="{B0A603ED-2EDE-4AA4-9961-D7A20A0E5C7F}" srcOrd="0" destOrd="0" presId="urn:microsoft.com/office/officeart/2008/layout/HorizontalMultiLevelHierarchy"/>
    <dgm:cxn modelId="{37CF2666-ACBB-4064-BF6D-C14C7BF43BF9}" type="presParOf" srcId="{DED27B56-0408-4DF2-8EAC-6A7E3EE767F8}" destId="{51206987-7368-44E4-A0DD-ABB5566EE963}" srcOrd="1" destOrd="0" presId="urn:microsoft.com/office/officeart/2008/layout/HorizontalMultiLevelHierarchy"/>
    <dgm:cxn modelId="{BC799DAB-F636-46DA-AF7D-243990768A72}" type="presParOf" srcId="{D8A3E73C-F522-4562-B874-9A21383061FC}" destId="{10F01ED0-1DE6-4895-B1E9-B643843BED83}" srcOrd="2" destOrd="0" presId="urn:microsoft.com/office/officeart/2008/layout/HorizontalMultiLevelHierarchy"/>
    <dgm:cxn modelId="{A4EF2E5D-45CF-44AE-8B5C-AB3A5EF251CB}" type="presParOf" srcId="{10F01ED0-1DE6-4895-B1E9-B643843BED83}" destId="{FD070DE1-E1B6-49EB-93C3-BFE8F4F9614E}" srcOrd="0" destOrd="0" presId="urn:microsoft.com/office/officeart/2008/layout/HorizontalMultiLevelHierarchy"/>
    <dgm:cxn modelId="{7CDB1C1A-9720-49D9-85A9-00F5B9C6A265}" type="presParOf" srcId="{D8A3E73C-F522-4562-B874-9A21383061FC}" destId="{856DB34A-5657-47D6-AA50-6B0731CF92FE}" srcOrd="3" destOrd="0" presId="urn:microsoft.com/office/officeart/2008/layout/HorizontalMultiLevelHierarchy"/>
    <dgm:cxn modelId="{38F321A3-5846-489E-AA2C-B9928BC06E5B}" type="presParOf" srcId="{856DB34A-5657-47D6-AA50-6B0731CF92FE}" destId="{D896ACCD-E67C-402B-839F-0D902EE92925}" srcOrd="0" destOrd="0" presId="urn:microsoft.com/office/officeart/2008/layout/HorizontalMultiLevelHierarchy"/>
    <dgm:cxn modelId="{1DBE521F-8AD0-434E-8E8E-280ABD90F73C}" type="presParOf" srcId="{856DB34A-5657-47D6-AA50-6B0731CF92FE}" destId="{FC9ACBC4-7CA7-4B3D-9732-28AF89E70181}" srcOrd="1" destOrd="0" presId="urn:microsoft.com/office/officeart/2008/layout/HorizontalMultiLevelHierarchy"/>
    <dgm:cxn modelId="{1CB2CE05-E789-4ABD-9058-8E18A4194BBC}" type="presParOf" srcId="{FC9ACBC4-7CA7-4B3D-9732-28AF89E70181}" destId="{277F8BEE-C5FA-4140-A24F-5BF6D6A54AFC}" srcOrd="0" destOrd="0" presId="urn:microsoft.com/office/officeart/2008/layout/HorizontalMultiLevelHierarchy"/>
    <dgm:cxn modelId="{49CEF50F-3EE0-4E13-B68A-477B670C8C53}" type="presParOf" srcId="{277F8BEE-C5FA-4140-A24F-5BF6D6A54AFC}" destId="{2440682A-040F-482A-9813-4ABA7025DF99}" srcOrd="0" destOrd="0" presId="urn:microsoft.com/office/officeart/2008/layout/HorizontalMultiLevelHierarchy"/>
    <dgm:cxn modelId="{94B6D476-3485-4782-A12E-6701930F5028}" type="presParOf" srcId="{FC9ACBC4-7CA7-4B3D-9732-28AF89E70181}" destId="{D447CBA2-7939-4A64-AE7A-6E16C734792E}" srcOrd="1" destOrd="0" presId="urn:microsoft.com/office/officeart/2008/layout/HorizontalMultiLevelHierarchy"/>
    <dgm:cxn modelId="{0A8D2B21-E898-4245-96A9-67EA1987C4DB}" type="presParOf" srcId="{D447CBA2-7939-4A64-AE7A-6E16C734792E}" destId="{89752FCC-5AEA-4B4F-A177-98174632038E}" srcOrd="0" destOrd="0" presId="urn:microsoft.com/office/officeart/2008/layout/HorizontalMultiLevelHierarchy"/>
    <dgm:cxn modelId="{27B2BA5E-DC18-479D-9029-D74154CF167F}" type="presParOf" srcId="{D447CBA2-7939-4A64-AE7A-6E16C734792E}" destId="{0F14F384-C404-4270-8B81-9656995A74B2}" srcOrd="1" destOrd="0" presId="urn:microsoft.com/office/officeart/2008/layout/HorizontalMultiLevelHierarchy"/>
    <dgm:cxn modelId="{A960CFF5-E5CC-4E3F-BFE1-B5FF750FCF77}" type="presParOf" srcId="{0F14F384-C404-4270-8B81-9656995A74B2}" destId="{E0EC6D5C-2131-4A7D-AFD5-1B124D1F42D8}" srcOrd="0" destOrd="0" presId="urn:microsoft.com/office/officeart/2008/layout/HorizontalMultiLevelHierarchy"/>
    <dgm:cxn modelId="{50211FC5-134A-4911-AAF6-C5773DD04F91}" type="presParOf" srcId="{E0EC6D5C-2131-4A7D-AFD5-1B124D1F42D8}" destId="{9B791C1B-D2FD-46D3-9E47-6181DAC617D8}" srcOrd="0" destOrd="0" presId="urn:microsoft.com/office/officeart/2008/layout/HorizontalMultiLevelHierarchy"/>
    <dgm:cxn modelId="{D820810E-28AE-4ADF-B3F3-1A70F657E05C}" type="presParOf" srcId="{0F14F384-C404-4270-8B81-9656995A74B2}" destId="{BC4CA734-4937-4EB7-95B2-46AD1DC375B7}" srcOrd="1" destOrd="0" presId="urn:microsoft.com/office/officeart/2008/layout/HorizontalMultiLevelHierarchy"/>
    <dgm:cxn modelId="{B953A5E1-7644-4489-9112-B60742A70A32}" type="presParOf" srcId="{BC4CA734-4937-4EB7-95B2-46AD1DC375B7}" destId="{91907E22-AB26-476F-955B-77B2F7998319}" srcOrd="0" destOrd="0" presId="urn:microsoft.com/office/officeart/2008/layout/HorizontalMultiLevelHierarchy"/>
    <dgm:cxn modelId="{821203F5-8F3D-40C1-BCBF-3F36202C2CE5}" type="presParOf" srcId="{BC4CA734-4937-4EB7-95B2-46AD1DC375B7}" destId="{33CDA735-D3F9-4611-BD3A-B8BAC9C8A132}" srcOrd="1" destOrd="0" presId="urn:microsoft.com/office/officeart/2008/layout/HorizontalMultiLevelHierarchy"/>
    <dgm:cxn modelId="{7089DDFC-87A3-48F5-8E89-3AAFB0EFDD67}" type="presParOf" srcId="{0F14F384-C404-4270-8B81-9656995A74B2}" destId="{01F6F420-1699-4C44-BD89-AD318CED4132}" srcOrd="2" destOrd="0" presId="urn:microsoft.com/office/officeart/2008/layout/HorizontalMultiLevelHierarchy"/>
    <dgm:cxn modelId="{B37085C4-6E98-45F9-BF26-D50C407A18FB}" type="presParOf" srcId="{01F6F420-1699-4C44-BD89-AD318CED4132}" destId="{D1CA87B0-34C5-4425-A8B6-486024E60800}" srcOrd="0" destOrd="0" presId="urn:microsoft.com/office/officeart/2008/layout/HorizontalMultiLevelHierarchy"/>
    <dgm:cxn modelId="{14735256-8CC9-4EEF-9557-E69473D09650}" type="presParOf" srcId="{0F14F384-C404-4270-8B81-9656995A74B2}" destId="{102B1409-827B-400B-A25E-2C8696F6FD69}" srcOrd="3" destOrd="0" presId="urn:microsoft.com/office/officeart/2008/layout/HorizontalMultiLevelHierarchy"/>
    <dgm:cxn modelId="{7CD4FD23-8B2B-4A2A-8735-C12E1A499201}" type="presParOf" srcId="{102B1409-827B-400B-A25E-2C8696F6FD69}" destId="{9A4F0BE3-15BF-43F6-A38C-5420F6105FAD}" srcOrd="0" destOrd="0" presId="urn:microsoft.com/office/officeart/2008/layout/HorizontalMultiLevelHierarchy"/>
    <dgm:cxn modelId="{6CFF1C26-D15F-41B5-87C0-F4902741E929}" type="presParOf" srcId="{102B1409-827B-400B-A25E-2C8696F6FD69}" destId="{21B3D336-7B43-4C9F-8BF1-2F7C130E7DDE}" srcOrd="1" destOrd="0" presId="urn:microsoft.com/office/officeart/2008/layout/HorizontalMultiLevelHierarchy"/>
    <dgm:cxn modelId="{6D229C9D-A765-4695-8DAF-8848681FA61A}" type="presParOf" srcId="{FC9ACBC4-7CA7-4B3D-9732-28AF89E70181}" destId="{23527937-6CC1-4E50-943E-0F6676E38FAB}" srcOrd="2" destOrd="0" presId="urn:microsoft.com/office/officeart/2008/layout/HorizontalMultiLevelHierarchy"/>
    <dgm:cxn modelId="{AC1453B2-CDCB-4890-9E18-BF8885821BEE}" type="presParOf" srcId="{23527937-6CC1-4E50-943E-0F6676E38FAB}" destId="{8FA40F70-7CBC-4462-AABD-74807A40840C}" srcOrd="0" destOrd="0" presId="urn:microsoft.com/office/officeart/2008/layout/HorizontalMultiLevelHierarchy"/>
    <dgm:cxn modelId="{7874C4A6-E8B1-4CE4-8732-C05C8CDB8719}" type="presParOf" srcId="{FC9ACBC4-7CA7-4B3D-9732-28AF89E70181}" destId="{C9099B36-5C11-4FC5-9405-26D73A0909DF}" srcOrd="3" destOrd="0" presId="urn:microsoft.com/office/officeart/2008/layout/HorizontalMultiLevelHierarchy"/>
    <dgm:cxn modelId="{1A525B97-9B0A-466D-AD10-2B144F8FE221}" type="presParOf" srcId="{C9099B36-5C11-4FC5-9405-26D73A0909DF}" destId="{35FA0A3F-F512-44A3-9BD9-240C4A195DE3}" srcOrd="0" destOrd="0" presId="urn:microsoft.com/office/officeart/2008/layout/HorizontalMultiLevelHierarchy"/>
    <dgm:cxn modelId="{48771B1E-01A4-4FCF-B860-0D19A963AE86}" type="presParOf" srcId="{C9099B36-5C11-4FC5-9405-26D73A0909DF}" destId="{A0054D72-F58F-40CA-9768-272403C4E28A}" srcOrd="1" destOrd="0" presId="urn:microsoft.com/office/officeart/2008/layout/HorizontalMultiLevelHierarchy"/>
    <dgm:cxn modelId="{12954312-E7CA-46CA-91CE-0AB56AA36C18}" type="presParOf" srcId="{A0054D72-F58F-40CA-9768-272403C4E28A}" destId="{6E50B885-37A9-4884-8957-739CF0D0B18C}" srcOrd="0" destOrd="0" presId="urn:microsoft.com/office/officeart/2008/layout/HorizontalMultiLevelHierarchy"/>
    <dgm:cxn modelId="{59E13410-2B70-4B5E-BE3D-637CE620AA17}" type="presParOf" srcId="{6E50B885-37A9-4884-8957-739CF0D0B18C}" destId="{8608147A-E6B4-4012-8626-67851B456F1C}" srcOrd="0" destOrd="0" presId="urn:microsoft.com/office/officeart/2008/layout/HorizontalMultiLevelHierarchy"/>
    <dgm:cxn modelId="{469752F1-A219-48EC-9E3A-6072F39C4726}" type="presParOf" srcId="{A0054D72-F58F-40CA-9768-272403C4E28A}" destId="{AF7CC08E-7B5B-4D4D-A3F4-69E1FFA10434}" srcOrd="1" destOrd="0" presId="urn:microsoft.com/office/officeart/2008/layout/HorizontalMultiLevelHierarchy"/>
    <dgm:cxn modelId="{47AD46D0-489E-4BA0-BDB3-3A72635E8CE8}" type="presParOf" srcId="{AF7CC08E-7B5B-4D4D-A3F4-69E1FFA10434}" destId="{570F220D-AB73-4352-8D51-9BFF87D52101}" srcOrd="0" destOrd="0" presId="urn:microsoft.com/office/officeart/2008/layout/HorizontalMultiLevelHierarchy"/>
    <dgm:cxn modelId="{62F2204D-FB66-41CC-A4FC-C62E99ADD652}" type="presParOf" srcId="{AF7CC08E-7B5B-4D4D-A3F4-69E1FFA10434}" destId="{68C420D8-6935-4746-BABC-CD9981DEA68F}" srcOrd="1" destOrd="0" presId="urn:microsoft.com/office/officeart/2008/layout/HorizontalMultiLevelHierarchy"/>
    <dgm:cxn modelId="{B9789944-2B51-4C3D-968C-E83F1557D2A6}" type="presParOf" srcId="{A0054D72-F58F-40CA-9768-272403C4E28A}" destId="{469BD1AB-33D2-4953-9557-04D6781B2552}" srcOrd="2" destOrd="0" presId="urn:microsoft.com/office/officeart/2008/layout/HorizontalMultiLevelHierarchy"/>
    <dgm:cxn modelId="{E164E818-6B23-412F-88F2-3ECF419D109A}" type="presParOf" srcId="{469BD1AB-33D2-4953-9557-04D6781B2552}" destId="{3D0638FF-EAA3-47AB-AF5D-E25E1670DCCD}" srcOrd="0" destOrd="0" presId="urn:microsoft.com/office/officeart/2008/layout/HorizontalMultiLevelHierarchy"/>
    <dgm:cxn modelId="{62EE2C7F-4737-4652-BD93-A110942A9360}" type="presParOf" srcId="{A0054D72-F58F-40CA-9768-272403C4E28A}" destId="{569FB7A2-8DE3-421C-8B50-21CD7A70970E}" srcOrd="3" destOrd="0" presId="urn:microsoft.com/office/officeart/2008/layout/HorizontalMultiLevelHierarchy"/>
    <dgm:cxn modelId="{7C3C02FD-965F-4839-8461-4ADB954808C2}" type="presParOf" srcId="{569FB7A2-8DE3-421C-8B50-21CD7A70970E}" destId="{445E1CA0-6D1C-4C4C-A0E5-EBB731347ACF}" srcOrd="0" destOrd="0" presId="urn:microsoft.com/office/officeart/2008/layout/HorizontalMultiLevelHierarchy"/>
    <dgm:cxn modelId="{1A513DE4-13DA-43EF-939A-2780526C1C54}" type="presParOf" srcId="{569FB7A2-8DE3-421C-8B50-21CD7A70970E}" destId="{F7ACA4BD-F34D-417B-9B3B-06563F71F374}" srcOrd="1" destOrd="0" presId="urn:microsoft.com/office/officeart/2008/layout/HorizontalMultiLevelHierarchy"/>
    <dgm:cxn modelId="{5CBBB3D3-959B-4637-9432-B73040579C5C}" type="presParOf" srcId="{A0054D72-F58F-40CA-9768-272403C4E28A}" destId="{87AC3D69-8DF8-4578-BBC4-813DE30B0438}" srcOrd="4" destOrd="0" presId="urn:microsoft.com/office/officeart/2008/layout/HorizontalMultiLevelHierarchy"/>
    <dgm:cxn modelId="{B59CBE31-8A4C-4FCC-9483-51871A015F4E}" type="presParOf" srcId="{87AC3D69-8DF8-4578-BBC4-813DE30B0438}" destId="{22B7868C-5B94-4D75-B098-21BE9F48660A}" srcOrd="0" destOrd="0" presId="urn:microsoft.com/office/officeart/2008/layout/HorizontalMultiLevelHierarchy"/>
    <dgm:cxn modelId="{41AF08E4-09DB-4E96-978D-489AF9B7AF7D}" type="presParOf" srcId="{A0054D72-F58F-40CA-9768-272403C4E28A}" destId="{D94094D7-453B-42EB-9C60-D72852E36040}" srcOrd="5" destOrd="0" presId="urn:microsoft.com/office/officeart/2008/layout/HorizontalMultiLevelHierarchy"/>
    <dgm:cxn modelId="{A0CC49B0-DF66-4A1A-BF70-95E75D2E124F}" type="presParOf" srcId="{D94094D7-453B-42EB-9C60-D72852E36040}" destId="{96C4F630-BE75-4CEF-811C-992E3AB594EC}" srcOrd="0" destOrd="0" presId="urn:microsoft.com/office/officeart/2008/layout/HorizontalMultiLevelHierarchy"/>
    <dgm:cxn modelId="{D543323D-AFAE-4190-8DB0-55365CC53918}" type="presParOf" srcId="{D94094D7-453B-42EB-9C60-D72852E36040}" destId="{105B81E4-1A48-49A9-9630-41C8BFFD22B9}" srcOrd="1" destOrd="0" presId="urn:microsoft.com/office/officeart/2008/layout/HorizontalMultiLevelHierarchy"/>
    <dgm:cxn modelId="{61606DFE-D205-489A-A11F-4D182C18A5F7}" type="presParOf" srcId="{A0054D72-F58F-40CA-9768-272403C4E28A}" destId="{491B15E5-046B-4D0E-93A7-903F06CC4734}" srcOrd="6" destOrd="0" presId="urn:microsoft.com/office/officeart/2008/layout/HorizontalMultiLevelHierarchy"/>
    <dgm:cxn modelId="{19627DA2-B30C-428C-AC47-DDFB9AA71125}" type="presParOf" srcId="{491B15E5-046B-4D0E-93A7-903F06CC4734}" destId="{977AE306-7831-4C8B-84ED-6CBD6885DD5C}" srcOrd="0" destOrd="0" presId="urn:microsoft.com/office/officeart/2008/layout/HorizontalMultiLevelHierarchy"/>
    <dgm:cxn modelId="{5065BE97-606D-4083-A42B-EA609BA14289}" type="presParOf" srcId="{A0054D72-F58F-40CA-9768-272403C4E28A}" destId="{3AAF7920-1DB3-45A7-962B-C957EEC7017D}" srcOrd="7" destOrd="0" presId="urn:microsoft.com/office/officeart/2008/layout/HorizontalMultiLevelHierarchy"/>
    <dgm:cxn modelId="{CD8059F7-A82F-43B0-9C41-A4962C7F1EF6}" type="presParOf" srcId="{3AAF7920-1DB3-45A7-962B-C957EEC7017D}" destId="{F0964528-ED58-4A33-9DFA-041F1D078058}" srcOrd="0" destOrd="0" presId="urn:microsoft.com/office/officeart/2008/layout/HorizontalMultiLevelHierarchy"/>
    <dgm:cxn modelId="{7FB10495-F97E-4FEA-A0A3-D2924C1F313A}" type="presParOf" srcId="{3AAF7920-1DB3-45A7-962B-C957EEC7017D}" destId="{D7156169-AF62-4592-AC78-977E286663C5}" srcOrd="1" destOrd="0" presId="urn:microsoft.com/office/officeart/2008/layout/HorizontalMultiLevelHierarchy"/>
    <dgm:cxn modelId="{712E007C-A6FB-4821-8B3B-4EDB2EC737E8}" type="presParOf" srcId="{D7156169-AF62-4592-AC78-977E286663C5}" destId="{DD96D4E4-A761-4766-A4F2-CD4A71FD7BD6}" srcOrd="0" destOrd="0" presId="urn:microsoft.com/office/officeart/2008/layout/HorizontalMultiLevelHierarchy"/>
    <dgm:cxn modelId="{19084095-9A71-4495-960B-77E675A10A63}" type="presParOf" srcId="{DD96D4E4-A761-4766-A4F2-CD4A71FD7BD6}" destId="{C31DB0EF-E499-4BDE-9E8A-AF9395EE303D}" srcOrd="0" destOrd="0" presId="urn:microsoft.com/office/officeart/2008/layout/HorizontalMultiLevelHierarchy"/>
    <dgm:cxn modelId="{CB1664E4-7990-4DC9-A41A-2688B237D0E3}" type="presParOf" srcId="{D7156169-AF62-4592-AC78-977E286663C5}" destId="{ECE92C14-69A7-4B34-98CE-C5C09281CB54}" srcOrd="1" destOrd="0" presId="urn:microsoft.com/office/officeart/2008/layout/HorizontalMultiLevelHierarchy"/>
    <dgm:cxn modelId="{1A614905-84DB-40B8-B5B9-BD4845824C48}" type="presParOf" srcId="{ECE92C14-69A7-4B34-98CE-C5C09281CB54}" destId="{3DAEAF6C-0FEA-4CF7-B05B-9673B1CA578C}" srcOrd="0" destOrd="0" presId="urn:microsoft.com/office/officeart/2008/layout/HorizontalMultiLevelHierarchy"/>
    <dgm:cxn modelId="{D9869F64-131B-483F-B5DC-41616155BD2A}" type="presParOf" srcId="{ECE92C14-69A7-4B34-98CE-C5C09281CB54}" destId="{7EB7E409-5086-457E-B4CF-713AA3B97569}" srcOrd="1" destOrd="0" presId="urn:microsoft.com/office/officeart/2008/layout/HorizontalMultiLevelHierarchy"/>
    <dgm:cxn modelId="{ADB0A844-BCA1-4888-A273-10769B715423}" type="presParOf" srcId="{D8A3E73C-F522-4562-B874-9A21383061FC}" destId="{DFC396E4-9FF2-434C-9B6E-A02081104F15}" srcOrd="4" destOrd="0" presId="urn:microsoft.com/office/officeart/2008/layout/HorizontalMultiLevelHierarchy"/>
    <dgm:cxn modelId="{5D3100DE-5B6F-475F-A68D-B100078A2875}" type="presParOf" srcId="{DFC396E4-9FF2-434C-9B6E-A02081104F15}" destId="{75748C3A-4A55-4662-B57E-D6985A4FDB1E}" srcOrd="0" destOrd="0" presId="urn:microsoft.com/office/officeart/2008/layout/HorizontalMultiLevelHierarchy"/>
    <dgm:cxn modelId="{703CD4D3-8045-4548-A5F2-6628BFE5D5B5}" type="presParOf" srcId="{D8A3E73C-F522-4562-B874-9A21383061FC}" destId="{007363B4-4203-466C-96EE-5FBD3DB65EA6}" srcOrd="5" destOrd="0" presId="urn:microsoft.com/office/officeart/2008/layout/HorizontalMultiLevelHierarchy"/>
    <dgm:cxn modelId="{7998F286-0A49-47E4-9571-DAC1E0DEBD2B}" type="presParOf" srcId="{007363B4-4203-466C-96EE-5FBD3DB65EA6}" destId="{D26B2089-3839-4997-BFA5-F400C9822315}" srcOrd="0" destOrd="0" presId="urn:microsoft.com/office/officeart/2008/layout/HorizontalMultiLevelHierarchy"/>
    <dgm:cxn modelId="{F4D2048B-561C-41FE-9F54-5001339A69DC}" type="presParOf" srcId="{007363B4-4203-466C-96EE-5FBD3DB65EA6}" destId="{EA701487-C08F-4483-82B9-8256EB1DE5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CD604-7A20-40C6-AAC6-828D5AB4B058}">
      <dsp:nvSpPr>
        <dsp:cNvPr id="0" name=""/>
        <dsp:cNvSpPr/>
      </dsp:nvSpPr>
      <dsp:spPr>
        <a:xfrm>
          <a:off x="8974897" y="2718392"/>
          <a:ext cx="1654430" cy="1654116"/>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3E360-E5C9-4CB8-90C8-48FD7A7EF722}">
      <dsp:nvSpPr>
        <dsp:cNvPr id="0" name=""/>
        <dsp:cNvSpPr/>
      </dsp:nvSpPr>
      <dsp:spPr>
        <a:xfrm>
          <a:off x="9030605"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Extreme Ability in Some Areas</a:t>
          </a:r>
        </a:p>
      </dsp:txBody>
      <dsp:txXfrm>
        <a:off x="9251336" y="2994126"/>
        <a:ext cx="1102603" cy="1102647"/>
      </dsp:txXfrm>
    </dsp:sp>
    <dsp:sp modelId="{B2A09BE9-FEF1-4F7D-ACD3-284CFE4C13B0}">
      <dsp:nvSpPr>
        <dsp:cNvPr id="0" name=""/>
        <dsp:cNvSpPr/>
      </dsp:nvSpPr>
      <dsp:spPr>
        <a:xfrm rot="2700000">
          <a:off x="7265925" y="2718206"/>
          <a:ext cx="1654197" cy="1654197"/>
        </a:xfrm>
        <a:prstGeom prst="teardrop">
          <a:avLst>
            <a:gd name="adj" fmla="val 100000"/>
          </a:avLst>
        </a:prstGeom>
        <a:solidFill>
          <a:schemeClr val="accent2">
            <a:shade val="80000"/>
            <a:hueOff val="89726"/>
            <a:satOff val="-15228"/>
            <a:lumOff val="89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E1909-1016-4495-AA86-4659E64A2968}">
      <dsp:nvSpPr>
        <dsp:cNvPr id="0" name=""/>
        <dsp:cNvSpPr/>
      </dsp:nvSpPr>
      <dsp:spPr>
        <a:xfrm>
          <a:off x="7321517"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89726"/>
              <a:satOff val="-15228"/>
              <a:lumOff val="89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Above Average IQ</a:t>
          </a:r>
        </a:p>
      </dsp:txBody>
      <dsp:txXfrm>
        <a:off x="7542248" y="2994126"/>
        <a:ext cx="1102603" cy="1102647"/>
      </dsp:txXfrm>
    </dsp:sp>
    <dsp:sp modelId="{9A1A33BC-3C68-4723-83FD-88DE2FE62959}">
      <dsp:nvSpPr>
        <dsp:cNvPr id="0" name=""/>
        <dsp:cNvSpPr/>
      </dsp:nvSpPr>
      <dsp:spPr>
        <a:xfrm rot="2700000">
          <a:off x="5556837" y="2718206"/>
          <a:ext cx="1654197" cy="1654197"/>
        </a:xfrm>
        <a:prstGeom prst="teardrop">
          <a:avLst>
            <a:gd name="adj" fmla="val 100000"/>
          </a:avLst>
        </a:prstGeom>
        <a:solidFill>
          <a:schemeClr val="accent2">
            <a:shade val="80000"/>
            <a:hueOff val="179452"/>
            <a:satOff val="-30455"/>
            <a:lumOff val="17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7592E-D9E6-487B-AC8A-C1FA0A791D25}">
      <dsp:nvSpPr>
        <dsp:cNvPr id="0" name=""/>
        <dsp:cNvSpPr/>
      </dsp:nvSpPr>
      <dsp:spPr>
        <a:xfrm>
          <a:off x="5612429"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179452"/>
              <a:satOff val="-30455"/>
              <a:lumOff val="17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Average IQ</a:t>
          </a:r>
        </a:p>
      </dsp:txBody>
      <dsp:txXfrm>
        <a:off x="5833160" y="2994126"/>
        <a:ext cx="1102603" cy="1102647"/>
      </dsp:txXfrm>
    </dsp:sp>
    <dsp:sp modelId="{2D345C56-A8BD-434A-B7A7-0E09E718A437}">
      <dsp:nvSpPr>
        <dsp:cNvPr id="0" name=""/>
        <dsp:cNvSpPr/>
      </dsp:nvSpPr>
      <dsp:spPr>
        <a:xfrm rot="2700000">
          <a:off x="3847749" y="2718206"/>
          <a:ext cx="1654197" cy="1654197"/>
        </a:xfrm>
        <a:prstGeom prst="teardrop">
          <a:avLst>
            <a:gd name="adj" fmla="val 100000"/>
          </a:avLst>
        </a:prstGeom>
        <a:solidFill>
          <a:schemeClr val="accent2">
            <a:shade val="80000"/>
            <a:hueOff val="269178"/>
            <a:satOff val="-45683"/>
            <a:lumOff val="26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F8C80-78F5-4DFC-A7D9-34B4E27FD68A}">
      <dsp:nvSpPr>
        <dsp:cNvPr id="0" name=""/>
        <dsp:cNvSpPr/>
      </dsp:nvSpPr>
      <dsp:spPr>
        <a:xfrm>
          <a:off x="3903340"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269178"/>
              <a:satOff val="-45683"/>
              <a:lumOff val="268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Mild Learning Disability</a:t>
          </a:r>
        </a:p>
      </dsp:txBody>
      <dsp:txXfrm>
        <a:off x="4123020" y="2994126"/>
        <a:ext cx="1102603" cy="1102647"/>
      </dsp:txXfrm>
    </dsp:sp>
    <dsp:sp modelId="{FF00E984-0F0F-49DD-8913-39B78BDE502A}">
      <dsp:nvSpPr>
        <dsp:cNvPr id="0" name=""/>
        <dsp:cNvSpPr/>
      </dsp:nvSpPr>
      <dsp:spPr>
        <a:xfrm rot="2700000">
          <a:off x="2138661" y="2718206"/>
          <a:ext cx="1654197" cy="1654197"/>
        </a:xfrm>
        <a:prstGeom prst="teardrop">
          <a:avLst>
            <a:gd name="adj" fmla="val 100000"/>
          </a:avLst>
        </a:prstGeom>
        <a:solidFill>
          <a:schemeClr val="accent2">
            <a:shade val="80000"/>
            <a:hueOff val="358904"/>
            <a:satOff val="-60910"/>
            <a:lumOff val="3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096D3-C2E0-415A-9610-77CFC35D9D4C}">
      <dsp:nvSpPr>
        <dsp:cNvPr id="0" name=""/>
        <dsp:cNvSpPr/>
      </dsp:nvSpPr>
      <dsp:spPr>
        <a:xfrm>
          <a:off x="2194252"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358904"/>
              <a:satOff val="-60910"/>
              <a:lumOff val="358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Moderate Learning Disability</a:t>
          </a:r>
        </a:p>
      </dsp:txBody>
      <dsp:txXfrm>
        <a:off x="2413932" y="2994126"/>
        <a:ext cx="1102603" cy="1102647"/>
      </dsp:txXfrm>
    </dsp:sp>
    <dsp:sp modelId="{29D39D31-2018-456F-8F59-100A7F84944D}">
      <dsp:nvSpPr>
        <dsp:cNvPr id="0" name=""/>
        <dsp:cNvSpPr/>
      </dsp:nvSpPr>
      <dsp:spPr>
        <a:xfrm rot="2700000">
          <a:off x="444313" y="2718206"/>
          <a:ext cx="1654197" cy="1654197"/>
        </a:xfrm>
        <a:prstGeom prst="teardrop">
          <a:avLst>
            <a:gd name="adj" fmla="val 100000"/>
          </a:avLst>
        </a:prstGeom>
        <a:solidFill>
          <a:schemeClr val="accent2">
            <a:shade val="80000"/>
            <a:hueOff val="448630"/>
            <a:satOff val="-76138"/>
            <a:lumOff val="44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D8E6-E749-432A-AABC-D9E4EE393CA8}">
      <dsp:nvSpPr>
        <dsp:cNvPr id="0" name=""/>
        <dsp:cNvSpPr/>
      </dsp:nvSpPr>
      <dsp:spPr>
        <a:xfrm>
          <a:off x="484113" y="2773539"/>
          <a:ext cx="1544065" cy="1543822"/>
        </a:xfrm>
        <a:prstGeom prst="ellipse">
          <a:avLst/>
        </a:prstGeom>
        <a:solidFill>
          <a:schemeClr val="lt1">
            <a:alpha val="90000"/>
            <a:hueOff val="0"/>
            <a:satOff val="0"/>
            <a:lumOff val="0"/>
            <a:alphaOff val="0"/>
          </a:schemeClr>
        </a:solidFill>
        <a:ln w="12700" cap="flat" cmpd="sng" algn="ctr">
          <a:solidFill>
            <a:schemeClr val="accent2">
              <a:shade val="80000"/>
              <a:hueOff val="448630"/>
              <a:satOff val="-76138"/>
              <a:lumOff val="44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Severe Learning Disability</a:t>
          </a:r>
        </a:p>
      </dsp:txBody>
      <dsp:txXfrm>
        <a:off x="704844" y="2994126"/>
        <a:ext cx="1102603" cy="1102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8E760-9935-41DF-9E20-02444CC2C52D}">
      <dsp:nvSpPr>
        <dsp:cNvPr id="0" name=""/>
        <dsp:cNvSpPr/>
      </dsp:nvSpPr>
      <dsp:spPr>
        <a:xfrm rot="16200000">
          <a:off x="-1650634" y="2441780"/>
          <a:ext cx="3828081" cy="41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4244" bIns="0" numCol="1" spcCol="1270" anchor="t" anchorCtr="0">
          <a:noAutofit/>
        </a:bodyPr>
        <a:lstStyle/>
        <a:p>
          <a:pPr lvl="0" algn="r" defTabSz="1155700">
            <a:lnSpc>
              <a:spcPct val="90000"/>
            </a:lnSpc>
            <a:spcBef>
              <a:spcPct val="0"/>
            </a:spcBef>
            <a:spcAft>
              <a:spcPct val="35000"/>
            </a:spcAft>
          </a:pPr>
          <a:r>
            <a:rPr lang="en-US" sz="26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Disability Services</a:t>
          </a:r>
        </a:p>
      </dsp:txBody>
      <dsp:txXfrm>
        <a:off x="-1650634" y="2441780"/>
        <a:ext cx="3828081" cy="413001"/>
      </dsp:txXfrm>
    </dsp:sp>
    <dsp:sp modelId="{025CF2CA-F093-4CB5-A0A7-18CB7682427C}">
      <dsp:nvSpPr>
        <dsp:cNvPr id="0" name=""/>
        <dsp:cNvSpPr/>
      </dsp:nvSpPr>
      <dsp:spPr>
        <a:xfrm>
          <a:off x="469907" y="597022"/>
          <a:ext cx="2057184" cy="410251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36424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Arial" panose="020B0604020202020204" pitchFamily="34" charset="0"/>
              <a:cs typeface="Arial" panose="020B0604020202020204" pitchFamily="34" charset="0"/>
            </a:rPr>
            <a:t>Offer innovative programming for ASD students</a:t>
          </a:r>
        </a:p>
        <a:p>
          <a:pPr marL="171450" lvl="1" indent="-171450" algn="l" defTabSz="755650">
            <a:lnSpc>
              <a:spcPct val="90000"/>
            </a:lnSpc>
            <a:spcBef>
              <a:spcPct val="0"/>
            </a:spcBef>
            <a:spcAft>
              <a:spcPct val="15000"/>
            </a:spcAft>
            <a:buChar char="••"/>
          </a:pPr>
          <a:r>
            <a:rPr lang="en-US" sz="1700" kern="1200" dirty="0">
              <a:solidFill>
                <a:schemeClr val="tx1"/>
              </a:solidFill>
              <a:latin typeface="Arial" panose="020B0604020202020204" pitchFamily="34" charset="0"/>
              <a:cs typeface="Arial" panose="020B0604020202020204" pitchFamily="34" charset="0"/>
            </a:rPr>
            <a:t>Pursue grant funding to become a National  ASD Resource Center</a:t>
          </a:r>
        </a:p>
      </dsp:txBody>
      <dsp:txXfrm>
        <a:off x="469907" y="597022"/>
        <a:ext cx="2057184" cy="4102516"/>
      </dsp:txXfrm>
    </dsp:sp>
    <dsp:sp modelId="{2F05FFE9-1A41-48D5-B4D7-568FE468DED2}">
      <dsp:nvSpPr>
        <dsp:cNvPr id="0" name=""/>
        <dsp:cNvSpPr/>
      </dsp:nvSpPr>
      <dsp:spPr>
        <a:xfrm>
          <a:off x="69163" y="189078"/>
          <a:ext cx="947259" cy="82600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5806FC3-B18E-4178-A420-85D5DA59DA8D}">
      <dsp:nvSpPr>
        <dsp:cNvPr id="0" name=""/>
        <dsp:cNvSpPr/>
      </dsp:nvSpPr>
      <dsp:spPr>
        <a:xfrm rot="16200000">
          <a:off x="1400466" y="2441780"/>
          <a:ext cx="3828081" cy="41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4244" bIns="0" numCol="1" spcCol="1270" anchor="t" anchorCtr="0">
          <a:noAutofit/>
        </a:bodyPr>
        <a:lstStyle/>
        <a:p>
          <a:pPr lvl="0" algn="r" defTabSz="1155700">
            <a:lnSpc>
              <a:spcPct val="90000"/>
            </a:lnSpc>
            <a:spcBef>
              <a:spcPct val="0"/>
            </a:spcBef>
            <a:spcAft>
              <a:spcPct val="35000"/>
            </a:spcAft>
          </a:pPr>
          <a:r>
            <a:rPr lang="en-US" sz="26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Residence Life</a:t>
          </a:r>
        </a:p>
      </dsp:txBody>
      <dsp:txXfrm>
        <a:off x="1400466" y="2441780"/>
        <a:ext cx="3828081" cy="413001"/>
      </dsp:txXfrm>
    </dsp:sp>
    <dsp:sp modelId="{22E73C2C-02C4-4AAC-BA6F-4855616682F2}">
      <dsp:nvSpPr>
        <dsp:cNvPr id="0" name=""/>
        <dsp:cNvSpPr/>
      </dsp:nvSpPr>
      <dsp:spPr>
        <a:xfrm>
          <a:off x="3521008" y="594879"/>
          <a:ext cx="2057184" cy="4106804"/>
        </a:xfrm>
        <a:prstGeom prst="rect">
          <a:avLst/>
        </a:prstGeom>
        <a:gradFill rotWithShape="0">
          <a:gsLst>
            <a:gs pos="0">
              <a:schemeClr val="accent1">
                <a:shade val="80000"/>
                <a:hueOff val="-191513"/>
                <a:satOff val="-7241"/>
                <a:lumOff val="10324"/>
                <a:alphaOff val="0"/>
                <a:satMod val="103000"/>
                <a:lumMod val="102000"/>
                <a:tint val="94000"/>
              </a:schemeClr>
            </a:gs>
            <a:gs pos="50000">
              <a:schemeClr val="accent1">
                <a:shade val="80000"/>
                <a:hueOff val="-191513"/>
                <a:satOff val="-7241"/>
                <a:lumOff val="10324"/>
                <a:alphaOff val="0"/>
                <a:satMod val="110000"/>
                <a:lumMod val="100000"/>
                <a:shade val="100000"/>
              </a:schemeClr>
            </a:gs>
            <a:gs pos="100000">
              <a:schemeClr val="accent1">
                <a:shade val="80000"/>
                <a:hueOff val="-191513"/>
                <a:satOff val="-7241"/>
                <a:lumOff val="10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36424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latin typeface="Arial" panose="020B0604020202020204" pitchFamily="34" charset="0"/>
              <a:cs typeface="Arial" panose="020B0604020202020204" pitchFamily="34" charset="0"/>
            </a:rPr>
            <a:t>Have all residential  staff and student leaders trained as Autism Allies to provide a support system</a:t>
          </a:r>
        </a:p>
        <a:p>
          <a:pPr marL="171450" lvl="1" indent="-171450" algn="l" defTabSz="755650">
            <a:lnSpc>
              <a:spcPct val="90000"/>
            </a:lnSpc>
            <a:spcBef>
              <a:spcPct val="0"/>
            </a:spcBef>
            <a:spcAft>
              <a:spcPct val="15000"/>
            </a:spcAft>
            <a:buChar char="••"/>
          </a:pPr>
          <a:r>
            <a:rPr lang="en-US" sz="1700" kern="1200" dirty="0">
              <a:solidFill>
                <a:schemeClr val="tx1"/>
              </a:solidFill>
              <a:latin typeface="Arial" panose="020B0604020202020204" pitchFamily="34" charset="0"/>
              <a:cs typeface="Arial" panose="020B0604020202020204" pitchFamily="34" charset="0"/>
            </a:rPr>
            <a:t>Offer a low stimuli learning community for ASD students &amp; Autism Allies</a:t>
          </a:r>
        </a:p>
      </dsp:txBody>
      <dsp:txXfrm>
        <a:off x="3521008" y="594879"/>
        <a:ext cx="2057184" cy="4106804"/>
      </dsp:txXfrm>
    </dsp:sp>
    <dsp:sp modelId="{2B4F6847-38D6-436A-BD3F-50BB14B983D2}">
      <dsp:nvSpPr>
        <dsp:cNvPr id="0" name=""/>
        <dsp:cNvSpPr/>
      </dsp:nvSpPr>
      <dsp:spPr>
        <a:xfrm>
          <a:off x="3153986" y="189078"/>
          <a:ext cx="898038" cy="82600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F17DF5-8C96-4506-8CD0-52A619C9AF5C}">
      <dsp:nvSpPr>
        <dsp:cNvPr id="0" name=""/>
        <dsp:cNvSpPr/>
      </dsp:nvSpPr>
      <dsp:spPr>
        <a:xfrm rot="16200000">
          <a:off x="4506674" y="2441780"/>
          <a:ext cx="3828081" cy="41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4244" bIns="0" numCol="1" spcCol="1270" anchor="t" anchorCtr="0">
          <a:noAutofit/>
        </a:bodyPr>
        <a:lstStyle/>
        <a:p>
          <a:pPr lvl="0" algn="r" defTabSz="1155700">
            <a:lnSpc>
              <a:spcPct val="90000"/>
            </a:lnSpc>
            <a:spcBef>
              <a:spcPct val="0"/>
            </a:spcBef>
            <a:spcAft>
              <a:spcPct val="35000"/>
            </a:spcAft>
          </a:pPr>
          <a:r>
            <a:rPr lang="en-US" sz="26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 Activities</a:t>
          </a:r>
        </a:p>
      </dsp:txBody>
      <dsp:txXfrm>
        <a:off x="4506674" y="2441780"/>
        <a:ext cx="3828081" cy="413001"/>
      </dsp:txXfrm>
    </dsp:sp>
    <dsp:sp modelId="{C620726D-8A1A-480B-B8B2-F9E6DE76FCDC}">
      <dsp:nvSpPr>
        <dsp:cNvPr id="0" name=""/>
        <dsp:cNvSpPr/>
      </dsp:nvSpPr>
      <dsp:spPr>
        <a:xfrm>
          <a:off x="6627215" y="577844"/>
          <a:ext cx="2057184" cy="4140874"/>
        </a:xfrm>
        <a:prstGeom prst="rect">
          <a:avLst/>
        </a:prstGeom>
        <a:gradFill rotWithShape="0">
          <a:gsLst>
            <a:gs pos="0">
              <a:schemeClr val="accent1">
                <a:shade val="80000"/>
                <a:hueOff val="-383027"/>
                <a:satOff val="-14482"/>
                <a:lumOff val="20647"/>
                <a:alphaOff val="0"/>
                <a:satMod val="103000"/>
                <a:lumMod val="102000"/>
                <a:tint val="94000"/>
              </a:schemeClr>
            </a:gs>
            <a:gs pos="50000">
              <a:schemeClr val="accent1">
                <a:shade val="80000"/>
                <a:hueOff val="-383027"/>
                <a:satOff val="-14482"/>
                <a:lumOff val="20647"/>
                <a:alphaOff val="0"/>
                <a:satMod val="110000"/>
                <a:lumMod val="100000"/>
                <a:shade val="100000"/>
              </a:schemeClr>
            </a:gs>
            <a:gs pos="100000">
              <a:schemeClr val="accent1">
                <a:shade val="80000"/>
                <a:hueOff val="-383027"/>
                <a:satOff val="-14482"/>
                <a:lumOff val="206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36424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rPr>
            <a:t>Establish the Autism Allies program with Disability Services</a:t>
          </a:r>
        </a:p>
        <a:p>
          <a:pPr marL="171450" lvl="1" indent="-171450" algn="l" defTabSz="755650">
            <a:lnSpc>
              <a:spcPct val="90000"/>
            </a:lnSpc>
            <a:spcBef>
              <a:spcPct val="0"/>
            </a:spcBef>
            <a:spcAft>
              <a:spcPct val="15000"/>
            </a:spcAft>
            <a:buChar char="••"/>
          </a:pPr>
          <a:r>
            <a:rPr lang="en-US" sz="1700" kern="1200" dirty="0">
              <a:solidFill>
                <a:schemeClr val="tx1"/>
              </a:solidFill>
            </a:rPr>
            <a:t>Serve more identified ASD students by helping integrate them into student organizations of interest</a:t>
          </a:r>
        </a:p>
      </dsp:txBody>
      <dsp:txXfrm>
        <a:off x="6627215" y="577844"/>
        <a:ext cx="2057184" cy="4140874"/>
      </dsp:txXfrm>
    </dsp:sp>
    <dsp:sp modelId="{D9FDD315-14FF-4D0D-97CB-BB5D46F97B48}">
      <dsp:nvSpPr>
        <dsp:cNvPr id="0" name=""/>
        <dsp:cNvSpPr/>
      </dsp:nvSpPr>
      <dsp:spPr>
        <a:xfrm>
          <a:off x="6123089" y="189078"/>
          <a:ext cx="1008251" cy="82600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BAE0958-BD76-4913-9925-50507C9C49B7}">
      <dsp:nvSpPr>
        <dsp:cNvPr id="0" name=""/>
        <dsp:cNvSpPr/>
      </dsp:nvSpPr>
      <dsp:spPr>
        <a:xfrm rot="16200000">
          <a:off x="7610052" y="2441780"/>
          <a:ext cx="3828081" cy="41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4244" bIns="0" numCol="1" spcCol="1270" anchor="t" anchorCtr="0">
          <a:noAutofit/>
        </a:bodyPr>
        <a:lstStyle/>
        <a:p>
          <a:pPr lvl="0" algn="r" defTabSz="1155700">
            <a:lnSpc>
              <a:spcPct val="90000"/>
            </a:lnSpc>
            <a:spcBef>
              <a:spcPct val="0"/>
            </a:spcBef>
            <a:spcAft>
              <a:spcPct val="35000"/>
            </a:spcAft>
          </a:pPr>
          <a:r>
            <a:rPr lang="en-US" sz="260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Mental Health Services</a:t>
          </a:r>
        </a:p>
      </dsp:txBody>
      <dsp:txXfrm>
        <a:off x="7610052" y="2441780"/>
        <a:ext cx="3828081" cy="413001"/>
      </dsp:txXfrm>
    </dsp:sp>
    <dsp:sp modelId="{F1AE4EF1-30B4-4592-907F-99AE6F4F71F2}">
      <dsp:nvSpPr>
        <dsp:cNvPr id="0" name=""/>
        <dsp:cNvSpPr/>
      </dsp:nvSpPr>
      <dsp:spPr>
        <a:xfrm>
          <a:off x="9730594" y="579547"/>
          <a:ext cx="2057184" cy="4137467"/>
        </a:xfrm>
        <a:prstGeom prst="rect">
          <a:avLst/>
        </a:prstGeom>
        <a:gradFill rotWithShape="0">
          <a:gsLst>
            <a:gs pos="0">
              <a:schemeClr val="accent1">
                <a:shade val="80000"/>
                <a:hueOff val="-574540"/>
                <a:satOff val="-21723"/>
                <a:lumOff val="30971"/>
                <a:alphaOff val="0"/>
                <a:satMod val="103000"/>
                <a:lumMod val="102000"/>
                <a:tint val="94000"/>
              </a:schemeClr>
            </a:gs>
            <a:gs pos="50000">
              <a:schemeClr val="accent1">
                <a:shade val="80000"/>
                <a:hueOff val="-574540"/>
                <a:satOff val="-21723"/>
                <a:lumOff val="30971"/>
                <a:alphaOff val="0"/>
                <a:satMod val="110000"/>
                <a:lumMod val="100000"/>
                <a:shade val="100000"/>
              </a:schemeClr>
            </a:gs>
            <a:gs pos="100000">
              <a:schemeClr val="accent1">
                <a:shade val="80000"/>
                <a:hueOff val="-574540"/>
                <a:satOff val="-21723"/>
                <a:lumOff val="309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36424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rPr>
            <a:t>Offer counseling to parents of ASD students, as well as ASD students and their roommates</a:t>
          </a:r>
        </a:p>
        <a:p>
          <a:pPr marL="171450" lvl="1" indent="-171450" algn="l" defTabSz="755650">
            <a:lnSpc>
              <a:spcPct val="90000"/>
            </a:lnSpc>
            <a:spcBef>
              <a:spcPct val="0"/>
            </a:spcBef>
            <a:spcAft>
              <a:spcPct val="15000"/>
            </a:spcAft>
            <a:buChar char="••"/>
          </a:pPr>
          <a:r>
            <a:rPr lang="en-US" sz="1700" kern="1200" dirty="0">
              <a:solidFill>
                <a:schemeClr val="tx1"/>
              </a:solidFill>
            </a:rPr>
            <a:t>Monitor the student population that is registered with Disability Services more closely and encourage monthly check-ins</a:t>
          </a:r>
        </a:p>
      </dsp:txBody>
      <dsp:txXfrm>
        <a:off x="9730594" y="579547"/>
        <a:ext cx="2057184" cy="4137467"/>
      </dsp:txXfrm>
    </dsp:sp>
    <dsp:sp modelId="{B52C15D7-CA0C-4D05-94A3-D1BBAA4E0023}">
      <dsp:nvSpPr>
        <dsp:cNvPr id="0" name=""/>
        <dsp:cNvSpPr/>
      </dsp:nvSpPr>
      <dsp:spPr>
        <a:xfrm>
          <a:off x="9229297" y="189078"/>
          <a:ext cx="1002593" cy="826002"/>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2868B-1663-4D5F-8FD3-D2587D598626}">
      <dsp:nvSpPr>
        <dsp:cNvPr id="0" name=""/>
        <dsp:cNvSpPr/>
      </dsp:nvSpPr>
      <dsp:spPr>
        <a:xfrm>
          <a:off x="1067333" y="375378"/>
          <a:ext cx="8763620" cy="1942873"/>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Gamification takes otherwise mundane tasks and adds an element of competition, leading to increased engagement.</a:t>
          </a:r>
          <a:endParaRPr lang="en-US" sz="2800" kern="1200" dirty="0">
            <a:latin typeface="Arial" panose="020B0604020202020204" pitchFamily="34" charset="0"/>
            <a:cs typeface="Arial" panose="020B0604020202020204" pitchFamily="34" charset="0"/>
          </a:endParaRPr>
        </a:p>
      </dsp:txBody>
      <dsp:txXfrm>
        <a:off x="1067333" y="375378"/>
        <a:ext cx="8763620" cy="1942873"/>
      </dsp:txXfrm>
    </dsp:sp>
    <dsp:sp modelId="{55B38E3C-CA7B-488F-A2DB-4287AAE8CF37}">
      <dsp:nvSpPr>
        <dsp:cNvPr id="0" name=""/>
        <dsp:cNvSpPr/>
      </dsp:nvSpPr>
      <dsp:spPr>
        <a:xfrm>
          <a:off x="167598" y="2559142"/>
          <a:ext cx="5189381" cy="3113629"/>
        </a:xfrm>
        <a:prstGeom prst="rect">
          <a:avLst/>
        </a:prstGeom>
        <a:solidFill>
          <a:schemeClr val="accent2">
            <a:shade val="50000"/>
            <a:hueOff val="267639"/>
            <a:satOff val="-53695"/>
            <a:lumOff val="43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dirty="0"/>
            <a:t>Students of this generation tend to respond well to the inclusion of technology, particularly where interactive games are concerned. While gamification has been growing among academic courses, we have identified an opportunity to translate it into the Student Affairs division and across campus.</a:t>
          </a:r>
          <a:endParaRPr lang="en-US" sz="2300" kern="1200" dirty="0"/>
        </a:p>
      </dsp:txBody>
      <dsp:txXfrm>
        <a:off x="167598" y="2559142"/>
        <a:ext cx="5189381" cy="3113629"/>
      </dsp:txXfrm>
    </dsp:sp>
    <dsp:sp modelId="{FE7A132C-8931-4A1C-AF67-AB2C9B2BB5AE}">
      <dsp:nvSpPr>
        <dsp:cNvPr id="0" name=""/>
        <dsp:cNvSpPr/>
      </dsp:nvSpPr>
      <dsp:spPr>
        <a:xfrm>
          <a:off x="5633574" y="2557181"/>
          <a:ext cx="5189381" cy="3113629"/>
        </a:xfrm>
        <a:prstGeom prst="rect">
          <a:avLst/>
        </a:prstGeom>
        <a:solidFill>
          <a:schemeClr val="accent2">
            <a:shade val="50000"/>
            <a:hueOff val="267639"/>
            <a:satOff val="-53695"/>
            <a:lumOff val="43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a:t>By using a structure where participating students can “level up” their experiences and accomplishments with our partner offices and programs, the incentives drive consistent and increased engagement. The ability to “level up” also allows our programs to develop new achievements as we assess that their needs evolve.</a:t>
          </a:r>
          <a:endParaRPr lang="en-US" sz="2400" kern="1200" dirty="0"/>
        </a:p>
      </dsp:txBody>
      <dsp:txXfrm>
        <a:off x="5633574" y="2557181"/>
        <a:ext cx="5189381" cy="3113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21820-87BC-4157-BB36-40E8F47FAD12}">
      <dsp:nvSpPr>
        <dsp:cNvPr id="0" name=""/>
        <dsp:cNvSpPr/>
      </dsp:nvSpPr>
      <dsp:spPr>
        <a:xfrm>
          <a:off x="0" y="0"/>
          <a:ext cx="8424350" cy="10126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Web form application to express interest, including unique username selection (upon approval of coordinator)</a:t>
          </a:r>
          <a:endParaRPr lang="en-US" sz="1900" kern="1200" dirty="0"/>
        </a:p>
      </dsp:txBody>
      <dsp:txXfrm>
        <a:off x="29660" y="29660"/>
        <a:ext cx="7213138" cy="953332"/>
      </dsp:txXfrm>
    </dsp:sp>
    <dsp:sp modelId="{F38BEC8A-0931-4190-B57D-A0D4093E18D7}">
      <dsp:nvSpPr>
        <dsp:cNvPr id="0" name=""/>
        <dsp:cNvSpPr/>
      </dsp:nvSpPr>
      <dsp:spPr>
        <a:xfrm>
          <a:off x="629091" y="1153298"/>
          <a:ext cx="8424350" cy="1012652"/>
        </a:xfrm>
        <a:prstGeom prst="roundRect">
          <a:avLst>
            <a:gd name="adj" fmla="val 10000"/>
          </a:avLst>
        </a:prstGeom>
        <a:solidFill>
          <a:schemeClr val="accent2">
            <a:hueOff val="-542861"/>
            <a:satOff val="-321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Leaderboard located in dedicated password-protected page of the student portal, including a detailed list of the "Quests" for medals</a:t>
          </a:r>
          <a:endParaRPr lang="en-US" sz="1900" kern="1200" dirty="0"/>
        </a:p>
      </dsp:txBody>
      <dsp:txXfrm>
        <a:off x="658751" y="1182958"/>
        <a:ext cx="7077715" cy="953332"/>
      </dsp:txXfrm>
    </dsp:sp>
    <dsp:sp modelId="{32F45D9E-9E93-465C-92DC-76FE50B98C8B}">
      <dsp:nvSpPr>
        <dsp:cNvPr id="0" name=""/>
        <dsp:cNvSpPr/>
      </dsp:nvSpPr>
      <dsp:spPr>
        <a:xfrm>
          <a:off x="1258182" y="2306596"/>
          <a:ext cx="8424350" cy="1012652"/>
        </a:xfrm>
        <a:prstGeom prst="roundRect">
          <a:avLst>
            <a:gd name="adj" fmla="val 10000"/>
          </a:avLst>
        </a:prstGeom>
        <a:solidFill>
          <a:schemeClr val="accent2">
            <a:hueOff val="-1085723"/>
            <a:satOff val="-6427"/>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When engaging participating offices, students will show the sticker on their ID card to identify themselves as participants</a:t>
          </a:r>
          <a:endParaRPr lang="en-US" sz="1900" kern="1200" dirty="0"/>
        </a:p>
      </dsp:txBody>
      <dsp:txXfrm>
        <a:off x="1287842" y="2336256"/>
        <a:ext cx="7077715" cy="953332"/>
      </dsp:txXfrm>
    </dsp:sp>
    <dsp:sp modelId="{835FBC05-D5EA-4F2C-92BB-8092D939F0FB}">
      <dsp:nvSpPr>
        <dsp:cNvPr id="0" name=""/>
        <dsp:cNvSpPr/>
      </dsp:nvSpPr>
      <dsp:spPr>
        <a:xfrm>
          <a:off x="1887273" y="3459894"/>
          <a:ext cx="8424350" cy="1012652"/>
        </a:xfrm>
        <a:prstGeom prst="roundRect">
          <a:avLst>
            <a:gd name="adj" fmla="val 10000"/>
          </a:avLst>
        </a:prstGeom>
        <a:solidFill>
          <a:schemeClr val="accent2">
            <a:hueOff val="-1628584"/>
            <a:satOff val="-9640"/>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Web form allows staff to "check in" students upon completion of a program or session</a:t>
          </a:r>
          <a:endParaRPr lang="en-US" sz="1900" kern="1200" dirty="0"/>
        </a:p>
      </dsp:txBody>
      <dsp:txXfrm>
        <a:off x="1916933" y="3489554"/>
        <a:ext cx="7077715" cy="953332"/>
      </dsp:txXfrm>
    </dsp:sp>
    <dsp:sp modelId="{C6C6B03C-762A-4BB3-8EC1-38643115370D}">
      <dsp:nvSpPr>
        <dsp:cNvPr id="0" name=""/>
        <dsp:cNvSpPr/>
      </dsp:nvSpPr>
      <dsp:spPr>
        <a:xfrm>
          <a:off x="2516364" y="4613192"/>
          <a:ext cx="8424350" cy="1012652"/>
        </a:xfrm>
        <a:prstGeom prst="roundRect">
          <a:avLst>
            <a:gd name="adj" fmla="val 10000"/>
          </a:avLst>
        </a:prstGeom>
        <a:solidFill>
          <a:schemeClr val="accent2">
            <a:hueOff val="-2171446"/>
            <a:satOff val="-12854"/>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latin typeface="Arial" panose="020B0604020202020204" pitchFamily="34" charset="0"/>
              <a:cs typeface="Arial" panose="020B0604020202020204" pitchFamily="34" charset="0"/>
            </a:rPr>
            <a:t>Coordinator can pull report of "check ins" to update leaderboard and medal awarding</a:t>
          </a:r>
          <a:endParaRPr lang="en-US" sz="1900" kern="1200" dirty="0"/>
        </a:p>
      </dsp:txBody>
      <dsp:txXfrm>
        <a:off x="2546024" y="4642852"/>
        <a:ext cx="7077715" cy="953332"/>
      </dsp:txXfrm>
    </dsp:sp>
    <dsp:sp modelId="{32720374-4924-4F59-A78A-12379BC044DF}">
      <dsp:nvSpPr>
        <dsp:cNvPr id="0" name=""/>
        <dsp:cNvSpPr/>
      </dsp:nvSpPr>
      <dsp:spPr>
        <a:xfrm>
          <a:off x="7766126" y="739798"/>
          <a:ext cx="658223" cy="65822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914226" y="739798"/>
        <a:ext cx="362023" cy="495313"/>
      </dsp:txXfrm>
    </dsp:sp>
    <dsp:sp modelId="{A60A4655-DCC5-4387-A42B-DDEE37BF2518}">
      <dsp:nvSpPr>
        <dsp:cNvPr id="0" name=""/>
        <dsp:cNvSpPr/>
      </dsp:nvSpPr>
      <dsp:spPr>
        <a:xfrm>
          <a:off x="8395217" y="1893096"/>
          <a:ext cx="658223" cy="658223"/>
        </a:xfrm>
        <a:prstGeom prst="downArrow">
          <a:avLst>
            <a:gd name="adj1" fmla="val 55000"/>
            <a:gd name="adj2" fmla="val 45000"/>
          </a:avLst>
        </a:prstGeom>
        <a:solidFill>
          <a:schemeClr val="accent2">
            <a:tint val="40000"/>
            <a:alpha val="90000"/>
            <a:hueOff val="-741733"/>
            <a:satOff val="2479"/>
            <a:lumOff val="465"/>
            <a:alphaOff val="0"/>
          </a:schemeClr>
        </a:solidFill>
        <a:ln w="12700" cap="flat" cmpd="sng" algn="ctr">
          <a:solidFill>
            <a:schemeClr val="accent2">
              <a:tint val="40000"/>
              <a:alpha val="90000"/>
              <a:hueOff val="-741733"/>
              <a:satOff val="2479"/>
              <a:lumOff val="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8543317" y="1893096"/>
        <a:ext cx="362023" cy="495313"/>
      </dsp:txXfrm>
    </dsp:sp>
    <dsp:sp modelId="{8788CD92-B82B-434D-AECB-E327057C6437}">
      <dsp:nvSpPr>
        <dsp:cNvPr id="0" name=""/>
        <dsp:cNvSpPr/>
      </dsp:nvSpPr>
      <dsp:spPr>
        <a:xfrm>
          <a:off x="9024308" y="3029517"/>
          <a:ext cx="658223" cy="658223"/>
        </a:xfrm>
        <a:prstGeom prst="downArrow">
          <a:avLst>
            <a:gd name="adj1" fmla="val 55000"/>
            <a:gd name="adj2" fmla="val 45000"/>
          </a:avLst>
        </a:prstGeom>
        <a:solidFill>
          <a:schemeClr val="accent2">
            <a:tint val="40000"/>
            <a:alpha val="90000"/>
            <a:hueOff val="-1483466"/>
            <a:satOff val="4957"/>
            <a:lumOff val="930"/>
            <a:alphaOff val="0"/>
          </a:schemeClr>
        </a:solidFill>
        <a:ln w="12700" cap="flat" cmpd="sng" algn="ctr">
          <a:solidFill>
            <a:schemeClr val="accent2">
              <a:tint val="40000"/>
              <a:alpha val="90000"/>
              <a:hueOff val="-1483466"/>
              <a:satOff val="4957"/>
              <a:lumOff val="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9172408" y="3029517"/>
        <a:ext cx="362023" cy="495313"/>
      </dsp:txXfrm>
    </dsp:sp>
    <dsp:sp modelId="{C6D4D57F-26D2-416D-9837-ECA7A5F67029}">
      <dsp:nvSpPr>
        <dsp:cNvPr id="0" name=""/>
        <dsp:cNvSpPr/>
      </dsp:nvSpPr>
      <dsp:spPr>
        <a:xfrm>
          <a:off x="9653400" y="4194067"/>
          <a:ext cx="658223" cy="658223"/>
        </a:xfrm>
        <a:prstGeom prst="downArrow">
          <a:avLst>
            <a:gd name="adj1" fmla="val 55000"/>
            <a:gd name="adj2" fmla="val 45000"/>
          </a:avLst>
        </a:prstGeom>
        <a:solidFill>
          <a:schemeClr val="accent2">
            <a:tint val="40000"/>
            <a:alpha val="90000"/>
            <a:hueOff val="-2225199"/>
            <a:satOff val="7436"/>
            <a:lumOff val="1395"/>
            <a:alphaOff val="0"/>
          </a:schemeClr>
        </a:solidFill>
        <a:ln w="12700" cap="flat" cmpd="sng" algn="ctr">
          <a:solidFill>
            <a:schemeClr val="accent2">
              <a:tint val="40000"/>
              <a:alpha val="90000"/>
              <a:hueOff val="-2225199"/>
              <a:satOff val="7436"/>
              <a:lumOff val="1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9801500" y="4194067"/>
        <a:ext cx="362023" cy="495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46D17-284B-4E62-84FC-BA5656A998C1}">
      <dsp:nvSpPr>
        <dsp:cNvPr id="0" name=""/>
        <dsp:cNvSpPr/>
      </dsp:nvSpPr>
      <dsp:spPr>
        <a:xfrm>
          <a:off x="177" y="388226"/>
          <a:ext cx="2286426" cy="914570"/>
        </a:xfrm>
        <a:prstGeom prst="chevron">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dsp:txBody>
      <dsp:txXfrm>
        <a:off x="457462" y="388226"/>
        <a:ext cx="1371856" cy="914570"/>
      </dsp:txXfrm>
    </dsp:sp>
    <dsp:sp modelId="{A75DE188-D5AB-4BA9-ACCE-2058B086C584}">
      <dsp:nvSpPr>
        <dsp:cNvPr id="0" name=""/>
        <dsp:cNvSpPr/>
      </dsp:nvSpPr>
      <dsp:spPr>
        <a:xfrm>
          <a:off x="2057961" y="388226"/>
          <a:ext cx="2286426" cy="914570"/>
        </a:xfrm>
        <a:prstGeom prst="chevron">
          <a:avLst/>
        </a:prstGeom>
        <a:gradFill rotWithShape="0">
          <a:gsLst>
            <a:gs pos="0">
              <a:schemeClr val="accent2">
                <a:shade val="50000"/>
                <a:hueOff val="114702"/>
                <a:satOff val="-23012"/>
                <a:lumOff val="18669"/>
                <a:alphaOff val="0"/>
                <a:satMod val="103000"/>
                <a:lumMod val="102000"/>
                <a:tint val="94000"/>
              </a:schemeClr>
            </a:gs>
            <a:gs pos="50000">
              <a:schemeClr val="accent2">
                <a:shade val="50000"/>
                <a:hueOff val="114702"/>
                <a:satOff val="-23012"/>
                <a:lumOff val="18669"/>
                <a:alphaOff val="0"/>
                <a:satMod val="110000"/>
                <a:lumMod val="100000"/>
                <a:shade val="100000"/>
              </a:schemeClr>
            </a:gs>
            <a:gs pos="100000">
              <a:schemeClr val="accent2">
                <a:shade val="50000"/>
                <a:hueOff val="114702"/>
                <a:satOff val="-23012"/>
                <a:lumOff val="186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p>
      </dsp:txBody>
      <dsp:txXfrm>
        <a:off x="2515246" y="388226"/>
        <a:ext cx="1371856" cy="914570"/>
      </dsp:txXfrm>
    </dsp:sp>
    <dsp:sp modelId="{4AC317F6-4659-4837-85D9-0692708F7236}">
      <dsp:nvSpPr>
        <dsp:cNvPr id="0" name=""/>
        <dsp:cNvSpPr/>
      </dsp:nvSpPr>
      <dsp:spPr>
        <a:xfrm>
          <a:off x="4115744" y="388226"/>
          <a:ext cx="2286426" cy="914570"/>
        </a:xfrm>
        <a:prstGeom prst="chevron">
          <a:avLst/>
        </a:prstGeom>
        <a:gradFill rotWithShape="0">
          <a:gsLst>
            <a:gs pos="0">
              <a:schemeClr val="accent2">
                <a:shade val="50000"/>
                <a:hueOff val="229404"/>
                <a:satOff val="-46025"/>
                <a:lumOff val="37338"/>
                <a:alphaOff val="0"/>
                <a:satMod val="103000"/>
                <a:lumMod val="102000"/>
                <a:tint val="94000"/>
              </a:schemeClr>
            </a:gs>
            <a:gs pos="50000">
              <a:schemeClr val="accent2">
                <a:shade val="50000"/>
                <a:hueOff val="229404"/>
                <a:satOff val="-46025"/>
                <a:lumOff val="37338"/>
                <a:alphaOff val="0"/>
                <a:satMod val="110000"/>
                <a:lumMod val="100000"/>
                <a:shade val="100000"/>
              </a:schemeClr>
            </a:gs>
            <a:gs pos="100000">
              <a:schemeClr val="accent2">
                <a:shade val="50000"/>
                <a:hueOff val="229404"/>
                <a:satOff val="-46025"/>
                <a:lumOff val="373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p>
      </dsp:txBody>
      <dsp:txXfrm>
        <a:off x="4573029" y="388226"/>
        <a:ext cx="1371856" cy="914570"/>
      </dsp:txXfrm>
    </dsp:sp>
    <dsp:sp modelId="{25C95DF0-491F-4583-BC1D-4183321838B7}">
      <dsp:nvSpPr>
        <dsp:cNvPr id="0" name=""/>
        <dsp:cNvSpPr/>
      </dsp:nvSpPr>
      <dsp:spPr>
        <a:xfrm>
          <a:off x="6173528" y="388226"/>
          <a:ext cx="904807" cy="914570"/>
        </a:xfrm>
        <a:prstGeom prst="chevron">
          <a:avLst/>
        </a:prstGeom>
        <a:gradFill rotWithShape="0">
          <a:gsLst>
            <a:gs pos="0">
              <a:schemeClr val="accent2">
                <a:shade val="50000"/>
                <a:hueOff val="344107"/>
                <a:satOff val="-69037"/>
                <a:lumOff val="56007"/>
                <a:alphaOff val="0"/>
                <a:satMod val="103000"/>
                <a:lumMod val="102000"/>
                <a:tint val="94000"/>
              </a:schemeClr>
            </a:gs>
            <a:gs pos="50000">
              <a:schemeClr val="accent2">
                <a:shade val="50000"/>
                <a:hueOff val="344107"/>
                <a:satOff val="-69037"/>
                <a:lumOff val="56007"/>
                <a:alphaOff val="0"/>
                <a:satMod val="110000"/>
                <a:lumMod val="100000"/>
                <a:shade val="100000"/>
              </a:schemeClr>
            </a:gs>
            <a:gs pos="100000">
              <a:schemeClr val="accent2">
                <a:shade val="50000"/>
                <a:hueOff val="344107"/>
                <a:satOff val="-69037"/>
                <a:lumOff val="560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endParaRPr lang="en-US" sz="3900" kern="1200" dirty="0"/>
        </a:p>
      </dsp:txBody>
      <dsp:txXfrm>
        <a:off x="6173528" y="388226"/>
        <a:ext cx="904807" cy="914570"/>
      </dsp:txXfrm>
    </dsp:sp>
    <dsp:sp modelId="{FDB1B438-23BA-4E98-9E6A-E695729822F5}">
      <dsp:nvSpPr>
        <dsp:cNvPr id="0" name=""/>
        <dsp:cNvSpPr/>
      </dsp:nvSpPr>
      <dsp:spPr>
        <a:xfrm>
          <a:off x="6849693" y="388226"/>
          <a:ext cx="2286426" cy="914570"/>
        </a:xfrm>
        <a:prstGeom prst="chevron">
          <a:avLst/>
        </a:prstGeom>
        <a:gradFill rotWithShape="0">
          <a:gsLst>
            <a:gs pos="0">
              <a:schemeClr val="accent2">
                <a:shade val="50000"/>
                <a:hueOff val="344107"/>
                <a:satOff val="-69037"/>
                <a:lumOff val="56007"/>
                <a:alphaOff val="0"/>
                <a:satMod val="103000"/>
                <a:lumMod val="102000"/>
                <a:tint val="94000"/>
              </a:schemeClr>
            </a:gs>
            <a:gs pos="50000">
              <a:schemeClr val="accent2">
                <a:shade val="50000"/>
                <a:hueOff val="344107"/>
                <a:satOff val="-69037"/>
                <a:lumOff val="56007"/>
                <a:alphaOff val="0"/>
                <a:satMod val="110000"/>
                <a:lumMod val="100000"/>
                <a:shade val="100000"/>
              </a:schemeClr>
            </a:gs>
            <a:gs pos="100000">
              <a:schemeClr val="accent2">
                <a:shade val="50000"/>
                <a:hueOff val="344107"/>
                <a:satOff val="-69037"/>
                <a:lumOff val="560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dsp:txBody>
      <dsp:txXfrm>
        <a:off x="7306978" y="388226"/>
        <a:ext cx="1371856" cy="914570"/>
      </dsp:txXfrm>
    </dsp:sp>
    <dsp:sp modelId="{C37F96C1-A6EC-4AFD-87A4-18F811EB04CD}">
      <dsp:nvSpPr>
        <dsp:cNvPr id="0" name=""/>
        <dsp:cNvSpPr/>
      </dsp:nvSpPr>
      <dsp:spPr>
        <a:xfrm>
          <a:off x="8907476" y="388226"/>
          <a:ext cx="874260" cy="914570"/>
        </a:xfrm>
        <a:prstGeom prst="chevron">
          <a:avLst/>
        </a:prstGeom>
        <a:gradFill rotWithShape="0">
          <a:gsLst>
            <a:gs pos="0">
              <a:schemeClr val="accent2">
                <a:shade val="50000"/>
                <a:hueOff val="229404"/>
                <a:satOff val="-46025"/>
                <a:lumOff val="37338"/>
                <a:alphaOff val="0"/>
                <a:satMod val="103000"/>
                <a:lumMod val="102000"/>
                <a:tint val="94000"/>
              </a:schemeClr>
            </a:gs>
            <a:gs pos="50000">
              <a:schemeClr val="accent2">
                <a:shade val="50000"/>
                <a:hueOff val="229404"/>
                <a:satOff val="-46025"/>
                <a:lumOff val="37338"/>
                <a:alphaOff val="0"/>
                <a:satMod val="110000"/>
                <a:lumMod val="100000"/>
                <a:shade val="100000"/>
              </a:schemeClr>
            </a:gs>
            <a:gs pos="100000">
              <a:schemeClr val="accent2">
                <a:shade val="50000"/>
                <a:hueOff val="229404"/>
                <a:satOff val="-46025"/>
                <a:lumOff val="373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endParaRPr lang="en-US" sz="3900" kern="1200" dirty="0"/>
        </a:p>
      </dsp:txBody>
      <dsp:txXfrm>
        <a:off x="8907476" y="388226"/>
        <a:ext cx="874260" cy="914570"/>
      </dsp:txXfrm>
    </dsp:sp>
    <dsp:sp modelId="{C702E47C-E862-4CF1-A338-382E8094042A}">
      <dsp:nvSpPr>
        <dsp:cNvPr id="0" name=""/>
        <dsp:cNvSpPr/>
      </dsp:nvSpPr>
      <dsp:spPr>
        <a:xfrm>
          <a:off x="9553095" y="388226"/>
          <a:ext cx="2286426" cy="914570"/>
        </a:xfrm>
        <a:prstGeom prst="chevron">
          <a:avLst/>
        </a:prstGeom>
        <a:gradFill rotWithShape="0">
          <a:gsLst>
            <a:gs pos="0">
              <a:schemeClr val="accent2">
                <a:shade val="50000"/>
                <a:hueOff val="114702"/>
                <a:satOff val="-23012"/>
                <a:lumOff val="18669"/>
                <a:alphaOff val="0"/>
                <a:satMod val="103000"/>
                <a:lumMod val="102000"/>
                <a:tint val="94000"/>
              </a:schemeClr>
            </a:gs>
            <a:gs pos="50000">
              <a:schemeClr val="accent2">
                <a:shade val="50000"/>
                <a:hueOff val="114702"/>
                <a:satOff val="-23012"/>
                <a:lumOff val="18669"/>
                <a:alphaOff val="0"/>
                <a:satMod val="110000"/>
                <a:lumMod val="100000"/>
                <a:shade val="100000"/>
              </a:schemeClr>
            </a:gs>
            <a:gs pos="100000">
              <a:schemeClr val="accent2">
                <a:shade val="50000"/>
                <a:hueOff val="114702"/>
                <a:satOff val="-23012"/>
                <a:lumOff val="186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2028</a:t>
          </a:r>
        </a:p>
      </dsp:txBody>
      <dsp:txXfrm>
        <a:off x="10010380" y="388226"/>
        <a:ext cx="1371856" cy="914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396E4-9FF2-434C-9B6E-A02081104F15}">
      <dsp:nvSpPr>
        <dsp:cNvPr id="0" name=""/>
        <dsp:cNvSpPr/>
      </dsp:nvSpPr>
      <dsp:spPr>
        <a:xfrm>
          <a:off x="2829660" y="2586571"/>
          <a:ext cx="371518" cy="1592830"/>
        </a:xfrm>
        <a:custGeom>
          <a:avLst/>
          <a:gdLst/>
          <a:ahLst/>
          <a:cxnLst/>
          <a:rect l="0" t="0" r="0" b="0"/>
          <a:pathLst>
            <a:path>
              <a:moveTo>
                <a:pt x="0" y="0"/>
              </a:moveTo>
              <a:lnTo>
                <a:pt x="185759" y="0"/>
              </a:lnTo>
              <a:lnTo>
                <a:pt x="185759" y="1592830"/>
              </a:lnTo>
              <a:lnTo>
                <a:pt x="371518" y="159283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4530" y="3342096"/>
        <a:ext cx="81779" cy="81779"/>
      </dsp:txXfrm>
    </dsp:sp>
    <dsp:sp modelId="{DD96D4E4-A761-4766-A4F2-CD4A71FD7BD6}">
      <dsp:nvSpPr>
        <dsp:cNvPr id="0" name=""/>
        <dsp:cNvSpPr/>
      </dsp:nvSpPr>
      <dsp:spPr>
        <a:xfrm>
          <a:off x="9517001" y="5549531"/>
          <a:ext cx="371518" cy="91440"/>
        </a:xfrm>
        <a:custGeom>
          <a:avLst/>
          <a:gdLst/>
          <a:ahLst/>
          <a:cxnLst/>
          <a:rect l="0" t="0" r="0" b="0"/>
          <a:pathLst>
            <a:path>
              <a:moveTo>
                <a:pt x="0" y="45720"/>
              </a:moveTo>
              <a:lnTo>
                <a:pt x="371518"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693472" y="5585963"/>
        <a:ext cx="18575" cy="18575"/>
      </dsp:txXfrm>
    </dsp:sp>
    <dsp:sp modelId="{491B15E5-046B-4D0E-93A7-903F06CC4734}">
      <dsp:nvSpPr>
        <dsp:cNvPr id="0" name=""/>
        <dsp:cNvSpPr/>
      </dsp:nvSpPr>
      <dsp:spPr>
        <a:xfrm>
          <a:off x="7287887" y="4533364"/>
          <a:ext cx="371518" cy="1061887"/>
        </a:xfrm>
        <a:custGeom>
          <a:avLst/>
          <a:gdLst/>
          <a:ahLst/>
          <a:cxnLst/>
          <a:rect l="0" t="0" r="0" b="0"/>
          <a:pathLst>
            <a:path>
              <a:moveTo>
                <a:pt x="0" y="0"/>
              </a:moveTo>
              <a:lnTo>
                <a:pt x="185759" y="0"/>
              </a:lnTo>
              <a:lnTo>
                <a:pt x="185759" y="1061887"/>
              </a:lnTo>
              <a:lnTo>
                <a:pt x="371518" y="1061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5522" y="5036182"/>
        <a:ext cx="56250" cy="56250"/>
      </dsp:txXfrm>
    </dsp:sp>
    <dsp:sp modelId="{87AC3D69-8DF8-4578-BBC4-813DE30B0438}">
      <dsp:nvSpPr>
        <dsp:cNvPr id="0" name=""/>
        <dsp:cNvSpPr/>
      </dsp:nvSpPr>
      <dsp:spPr>
        <a:xfrm>
          <a:off x="7287887" y="4533364"/>
          <a:ext cx="371518" cy="353962"/>
        </a:xfrm>
        <a:custGeom>
          <a:avLst/>
          <a:gdLst/>
          <a:ahLst/>
          <a:cxnLst/>
          <a:rect l="0" t="0" r="0" b="0"/>
          <a:pathLst>
            <a:path>
              <a:moveTo>
                <a:pt x="0" y="0"/>
              </a:moveTo>
              <a:lnTo>
                <a:pt x="185759" y="0"/>
              </a:lnTo>
              <a:lnTo>
                <a:pt x="185759" y="353962"/>
              </a:lnTo>
              <a:lnTo>
                <a:pt x="371518" y="3539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4697516"/>
        <a:ext cx="25657" cy="25657"/>
      </dsp:txXfrm>
    </dsp:sp>
    <dsp:sp modelId="{469BD1AB-33D2-4953-9557-04D6781B2552}">
      <dsp:nvSpPr>
        <dsp:cNvPr id="0" name=""/>
        <dsp:cNvSpPr/>
      </dsp:nvSpPr>
      <dsp:spPr>
        <a:xfrm>
          <a:off x="7287887" y="4179401"/>
          <a:ext cx="371518" cy="353962"/>
        </a:xfrm>
        <a:custGeom>
          <a:avLst/>
          <a:gdLst/>
          <a:ahLst/>
          <a:cxnLst/>
          <a:rect l="0" t="0" r="0" b="0"/>
          <a:pathLst>
            <a:path>
              <a:moveTo>
                <a:pt x="0" y="353962"/>
              </a:moveTo>
              <a:lnTo>
                <a:pt x="185759" y="353962"/>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4343554"/>
        <a:ext cx="25657" cy="25657"/>
      </dsp:txXfrm>
    </dsp:sp>
    <dsp:sp modelId="{6E50B885-37A9-4884-8957-739CF0D0B18C}">
      <dsp:nvSpPr>
        <dsp:cNvPr id="0" name=""/>
        <dsp:cNvSpPr/>
      </dsp:nvSpPr>
      <dsp:spPr>
        <a:xfrm>
          <a:off x="7287887" y="3471477"/>
          <a:ext cx="371518" cy="1061887"/>
        </a:xfrm>
        <a:custGeom>
          <a:avLst/>
          <a:gdLst/>
          <a:ahLst/>
          <a:cxnLst/>
          <a:rect l="0" t="0" r="0" b="0"/>
          <a:pathLst>
            <a:path>
              <a:moveTo>
                <a:pt x="0" y="1061887"/>
              </a:moveTo>
              <a:lnTo>
                <a:pt x="185759" y="1061887"/>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5522" y="3974295"/>
        <a:ext cx="56250" cy="56250"/>
      </dsp:txXfrm>
    </dsp:sp>
    <dsp:sp modelId="{23527937-6CC1-4E50-943E-0F6676E38FAB}">
      <dsp:nvSpPr>
        <dsp:cNvPr id="0" name=""/>
        <dsp:cNvSpPr/>
      </dsp:nvSpPr>
      <dsp:spPr>
        <a:xfrm>
          <a:off x="5058774" y="3471477"/>
          <a:ext cx="371518" cy="1061887"/>
        </a:xfrm>
        <a:custGeom>
          <a:avLst/>
          <a:gdLst/>
          <a:ahLst/>
          <a:cxnLst/>
          <a:rect l="0" t="0" r="0" b="0"/>
          <a:pathLst>
            <a:path>
              <a:moveTo>
                <a:pt x="0" y="0"/>
              </a:moveTo>
              <a:lnTo>
                <a:pt x="185759" y="0"/>
              </a:lnTo>
              <a:lnTo>
                <a:pt x="185759" y="1061887"/>
              </a:lnTo>
              <a:lnTo>
                <a:pt x="371518" y="1061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6408" y="3974295"/>
        <a:ext cx="56250" cy="56250"/>
      </dsp:txXfrm>
    </dsp:sp>
    <dsp:sp modelId="{01F6F420-1699-4C44-BD89-AD318CED4132}">
      <dsp:nvSpPr>
        <dsp:cNvPr id="0" name=""/>
        <dsp:cNvSpPr/>
      </dsp:nvSpPr>
      <dsp:spPr>
        <a:xfrm>
          <a:off x="7287887" y="2409589"/>
          <a:ext cx="371518" cy="353962"/>
        </a:xfrm>
        <a:custGeom>
          <a:avLst/>
          <a:gdLst/>
          <a:ahLst/>
          <a:cxnLst/>
          <a:rect l="0" t="0" r="0" b="0"/>
          <a:pathLst>
            <a:path>
              <a:moveTo>
                <a:pt x="0" y="0"/>
              </a:moveTo>
              <a:lnTo>
                <a:pt x="185759" y="0"/>
              </a:lnTo>
              <a:lnTo>
                <a:pt x="185759" y="353962"/>
              </a:lnTo>
              <a:lnTo>
                <a:pt x="371518" y="3539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2573742"/>
        <a:ext cx="25657" cy="25657"/>
      </dsp:txXfrm>
    </dsp:sp>
    <dsp:sp modelId="{E0EC6D5C-2131-4A7D-AFD5-1B124D1F42D8}">
      <dsp:nvSpPr>
        <dsp:cNvPr id="0" name=""/>
        <dsp:cNvSpPr/>
      </dsp:nvSpPr>
      <dsp:spPr>
        <a:xfrm>
          <a:off x="7287887" y="2055627"/>
          <a:ext cx="371518" cy="353962"/>
        </a:xfrm>
        <a:custGeom>
          <a:avLst/>
          <a:gdLst/>
          <a:ahLst/>
          <a:cxnLst/>
          <a:rect l="0" t="0" r="0" b="0"/>
          <a:pathLst>
            <a:path>
              <a:moveTo>
                <a:pt x="0" y="353962"/>
              </a:moveTo>
              <a:lnTo>
                <a:pt x="185759" y="353962"/>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2219780"/>
        <a:ext cx="25657" cy="25657"/>
      </dsp:txXfrm>
    </dsp:sp>
    <dsp:sp modelId="{277F8BEE-C5FA-4140-A24F-5BF6D6A54AFC}">
      <dsp:nvSpPr>
        <dsp:cNvPr id="0" name=""/>
        <dsp:cNvSpPr/>
      </dsp:nvSpPr>
      <dsp:spPr>
        <a:xfrm>
          <a:off x="5058774" y="2409589"/>
          <a:ext cx="371518" cy="1061887"/>
        </a:xfrm>
        <a:custGeom>
          <a:avLst/>
          <a:gdLst/>
          <a:ahLst/>
          <a:cxnLst/>
          <a:rect l="0" t="0" r="0" b="0"/>
          <a:pathLst>
            <a:path>
              <a:moveTo>
                <a:pt x="0" y="1061887"/>
              </a:moveTo>
              <a:lnTo>
                <a:pt x="185759" y="1061887"/>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6408" y="2912408"/>
        <a:ext cx="56250" cy="56250"/>
      </dsp:txXfrm>
    </dsp:sp>
    <dsp:sp modelId="{10F01ED0-1DE6-4895-B1E9-B643843BED83}">
      <dsp:nvSpPr>
        <dsp:cNvPr id="0" name=""/>
        <dsp:cNvSpPr/>
      </dsp:nvSpPr>
      <dsp:spPr>
        <a:xfrm>
          <a:off x="2829660" y="2586571"/>
          <a:ext cx="371518" cy="884906"/>
        </a:xfrm>
        <a:custGeom>
          <a:avLst/>
          <a:gdLst/>
          <a:ahLst/>
          <a:cxnLst/>
          <a:rect l="0" t="0" r="0" b="0"/>
          <a:pathLst>
            <a:path>
              <a:moveTo>
                <a:pt x="0" y="0"/>
              </a:moveTo>
              <a:lnTo>
                <a:pt x="185759" y="0"/>
              </a:lnTo>
              <a:lnTo>
                <a:pt x="185759" y="884906"/>
              </a:lnTo>
              <a:lnTo>
                <a:pt x="371518" y="88490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1426" y="3005030"/>
        <a:ext cx="47986" cy="47986"/>
      </dsp:txXfrm>
    </dsp:sp>
    <dsp:sp modelId="{14FFB60E-CB8B-4744-A68B-E264ADBFF64F}">
      <dsp:nvSpPr>
        <dsp:cNvPr id="0" name=""/>
        <dsp:cNvSpPr/>
      </dsp:nvSpPr>
      <dsp:spPr>
        <a:xfrm>
          <a:off x="5058774" y="993740"/>
          <a:ext cx="371518" cy="353962"/>
        </a:xfrm>
        <a:custGeom>
          <a:avLst/>
          <a:gdLst/>
          <a:ahLst/>
          <a:cxnLst/>
          <a:rect l="0" t="0" r="0" b="0"/>
          <a:pathLst>
            <a:path>
              <a:moveTo>
                <a:pt x="0" y="0"/>
              </a:moveTo>
              <a:lnTo>
                <a:pt x="185759" y="0"/>
              </a:lnTo>
              <a:lnTo>
                <a:pt x="185759" y="353962"/>
              </a:lnTo>
              <a:lnTo>
                <a:pt x="371518" y="3539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1704" y="1157892"/>
        <a:ext cx="25657" cy="25657"/>
      </dsp:txXfrm>
    </dsp:sp>
    <dsp:sp modelId="{AA9A0121-1194-4908-8094-65D09D7D885A}">
      <dsp:nvSpPr>
        <dsp:cNvPr id="0" name=""/>
        <dsp:cNvSpPr/>
      </dsp:nvSpPr>
      <dsp:spPr>
        <a:xfrm>
          <a:off x="7287887" y="639777"/>
          <a:ext cx="371518" cy="353962"/>
        </a:xfrm>
        <a:custGeom>
          <a:avLst/>
          <a:gdLst/>
          <a:ahLst/>
          <a:cxnLst/>
          <a:rect l="0" t="0" r="0" b="0"/>
          <a:pathLst>
            <a:path>
              <a:moveTo>
                <a:pt x="0" y="0"/>
              </a:moveTo>
              <a:lnTo>
                <a:pt x="185759" y="0"/>
              </a:lnTo>
              <a:lnTo>
                <a:pt x="185759" y="353962"/>
              </a:lnTo>
              <a:lnTo>
                <a:pt x="371518" y="3539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803930"/>
        <a:ext cx="25657" cy="25657"/>
      </dsp:txXfrm>
    </dsp:sp>
    <dsp:sp modelId="{3598165C-9109-4765-848D-3F1E46E69318}">
      <dsp:nvSpPr>
        <dsp:cNvPr id="0" name=""/>
        <dsp:cNvSpPr/>
      </dsp:nvSpPr>
      <dsp:spPr>
        <a:xfrm>
          <a:off x="9517001" y="240095"/>
          <a:ext cx="371518" cy="91440"/>
        </a:xfrm>
        <a:custGeom>
          <a:avLst/>
          <a:gdLst/>
          <a:ahLst/>
          <a:cxnLst/>
          <a:rect l="0" t="0" r="0" b="0"/>
          <a:pathLst>
            <a:path>
              <a:moveTo>
                <a:pt x="0" y="45720"/>
              </a:moveTo>
              <a:lnTo>
                <a:pt x="371518"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693472" y="276527"/>
        <a:ext cx="18575" cy="18575"/>
      </dsp:txXfrm>
    </dsp:sp>
    <dsp:sp modelId="{311ECE36-4FB7-4779-8802-C95C26E1E6B3}">
      <dsp:nvSpPr>
        <dsp:cNvPr id="0" name=""/>
        <dsp:cNvSpPr/>
      </dsp:nvSpPr>
      <dsp:spPr>
        <a:xfrm>
          <a:off x="7287887" y="285815"/>
          <a:ext cx="371518" cy="353962"/>
        </a:xfrm>
        <a:custGeom>
          <a:avLst/>
          <a:gdLst/>
          <a:ahLst/>
          <a:cxnLst/>
          <a:rect l="0" t="0" r="0" b="0"/>
          <a:pathLst>
            <a:path>
              <a:moveTo>
                <a:pt x="0" y="353962"/>
              </a:moveTo>
              <a:lnTo>
                <a:pt x="185759" y="353962"/>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60818" y="449968"/>
        <a:ext cx="25657" cy="25657"/>
      </dsp:txXfrm>
    </dsp:sp>
    <dsp:sp modelId="{FFD3A331-D624-47B9-B40C-7088A7A99C9D}">
      <dsp:nvSpPr>
        <dsp:cNvPr id="0" name=""/>
        <dsp:cNvSpPr/>
      </dsp:nvSpPr>
      <dsp:spPr>
        <a:xfrm>
          <a:off x="5058774" y="639777"/>
          <a:ext cx="371518" cy="353962"/>
        </a:xfrm>
        <a:custGeom>
          <a:avLst/>
          <a:gdLst/>
          <a:ahLst/>
          <a:cxnLst/>
          <a:rect l="0" t="0" r="0" b="0"/>
          <a:pathLst>
            <a:path>
              <a:moveTo>
                <a:pt x="0" y="353962"/>
              </a:moveTo>
              <a:lnTo>
                <a:pt x="185759" y="353962"/>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1704" y="803930"/>
        <a:ext cx="25657" cy="25657"/>
      </dsp:txXfrm>
    </dsp:sp>
    <dsp:sp modelId="{4990B54E-4A99-438F-8FAD-B21D1E1CA7CD}">
      <dsp:nvSpPr>
        <dsp:cNvPr id="0" name=""/>
        <dsp:cNvSpPr/>
      </dsp:nvSpPr>
      <dsp:spPr>
        <a:xfrm>
          <a:off x="2829660" y="993740"/>
          <a:ext cx="371518" cy="1592830"/>
        </a:xfrm>
        <a:custGeom>
          <a:avLst/>
          <a:gdLst/>
          <a:ahLst/>
          <a:cxnLst/>
          <a:rect l="0" t="0" r="0" b="0"/>
          <a:pathLst>
            <a:path>
              <a:moveTo>
                <a:pt x="0" y="1592830"/>
              </a:moveTo>
              <a:lnTo>
                <a:pt x="185759" y="1592830"/>
              </a:lnTo>
              <a:lnTo>
                <a:pt x="185759" y="0"/>
              </a:lnTo>
              <a:lnTo>
                <a:pt x="3715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4530" y="1749266"/>
        <a:ext cx="81779" cy="81779"/>
      </dsp:txXfrm>
    </dsp:sp>
    <dsp:sp modelId="{1A5E5172-2DE6-4302-A96B-540CEA765E39}">
      <dsp:nvSpPr>
        <dsp:cNvPr id="0" name=""/>
        <dsp:cNvSpPr/>
      </dsp:nvSpPr>
      <dsp:spPr>
        <a:xfrm>
          <a:off x="600546" y="2540851"/>
          <a:ext cx="371518" cy="91440"/>
        </a:xfrm>
        <a:custGeom>
          <a:avLst/>
          <a:gdLst/>
          <a:ahLst/>
          <a:cxnLst/>
          <a:rect l="0" t="0" r="0" b="0"/>
          <a:pathLst>
            <a:path>
              <a:moveTo>
                <a:pt x="0" y="45720"/>
              </a:moveTo>
              <a:lnTo>
                <a:pt x="371518"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77018" y="2577283"/>
        <a:ext cx="18575" cy="18575"/>
      </dsp:txXfrm>
    </dsp:sp>
    <dsp:sp modelId="{05D6BDED-16D9-4ED9-B04A-799DBD25291A}">
      <dsp:nvSpPr>
        <dsp:cNvPr id="0" name=""/>
        <dsp:cNvSpPr/>
      </dsp:nvSpPr>
      <dsp:spPr>
        <a:xfrm rot="16200000">
          <a:off x="-1172991" y="2303401"/>
          <a:ext cx="2980736"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Board of Trustees</a:t>
          </a:r>
        </a:p>
      </dsp:txBody>
      <dsp:txXfrm>
        <a:off x="-1172991" y="2303401"/>
        <a:ext cx="2980736" cy="566339"/>
      </dsp:txXfrm>
    </dsp:sp>
    <dsp:sp modelId="{EDA6484C-560C-4281-89EC-0F3687C2F43E}">
      <dsp:nvSpPr>
        <dsp:cNvPr id="0" name=""/>
        <dsp:cNvSpPr/>
      </dsp:nvSpPr>
      <dsp:spPr>
        <a:xfrm>
          <a:off x="972065" y="2303401"/>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President</a:t>
          </a:r>
        </a:p>
      </dsp:txBody>
      <dsp:txXfrm>
        <a:off x="972065" y="2303401"/>
        <a:ext cx="1857594" cy="566339"/>
      </dsp:txXfrm>
    </dsp:sp>
    <dsp:sp modelId="{D95FF4CE-D4ED-464A-A039-95C6E63418AC}">
      <dsp:nvSpPr>
        <dsp:cNvPr id="0" name=""/>
        <dsp:cNvSpPr/>
      </dsp:nvSpPr>
      <dsp:spPr>
        <a:xfrm>
          <a:off x="3201179" y="710570"/>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Vice President for Academic Affairs</a:t>
          </a:r>
        </a:p>
      </dsp:txBody>
      <dsp:txXfrm>
        <a:off x="3201179" y="710570"/>
        <a:ext cx="1857594" cy="566339"/>
      </dsp:txXfrm>
    </dsp:sp>
    <dsp:sp modelId="{FB1933F2-208B-472C-8DC6-F8BE23653DBB}">
      <dsp:nvSpPr>
        <dsp:cNvPr id="0" name=""/>
        <dsp:cNvSpPr/>
      </dsp:nvSpPr>
      <dsp:spPr>
        <a:xfrm>
          <a:off x="5430293" y="356607"/>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Deans</a:t>
          </a:r>
        </a:p>
      </dsp:txBody>
      <dsp:txXfrm>
        <a:off x="5430293" y="356607"/>
        <a:ext cx="1857594" cy="566339"/>
      </dsp:txXfrm>
    </dsp:sp>
    <dsp:sp modelId="{71890FA5-2CAB-451E-AFD0-DFC2D0E489E6}">
      <dsp:nvSpPr>
        <dsp:cNvPr id="0" name=""/>
        <dsp:cNvSpPr/>
      </dsp:nvSpPr>
      <dsp:spPr>
        <a:xfrm>
          <a:off x="7659406" y="2645"/>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Department Heads</a:t>
          </a:r>
        </a:p>
      </dsp:txBody>
      <dsp:txXfrm>
        <a:off x="7659406" y="2645"/>
        <a:ext cx="1857594" cy="566339"/>
      </dsp:txXfrm>
    </dsp:sp>
    <dsp:sp modelId="{541FDADC-74F7-4FB5-A6AC-5618F0C8EF93}">
      <dsp:nvSpPr>
        <dsp:cNvPr id="0" name=""/>
        <dsp:cNvSpPr/>
      </dsp:nvSpPr>
      <dsp:spPr>
        <a:xfrm>
          <a:off x="9888520" y="2645"/>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Faculty Advisor</a:t>
          </a:r>
        </a:p>
      </dsp:txBody>
      <dsp:txXfrm>
        <a:off x="9888520" y="2645"/>
        <a:ext cx="1857594" cy="566339"/>
      </dsp:txXfrm>
    </dsp:sp>
    <dsp:sp modelId="{8F670A5E-2F63-4E43-B133-2702866DDC59}">
      <dsp:nvSpPr>
        <dsp:cNvPr id="0" name=""/>
        <dsp:cNvSpPr/>
      </dsp:nvSpPr>
      <dsp:spPr>
        <a:xfrm>
          <a:off x="7659406" y="710570"/>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Academic Program Coordinators</a:t>
          </a:r>
        </a:p>
      </dsp:txBody>
      <dsp:txXfrm>
        <a:off x="7659406" y="710570"/>
        <a:ext cx="1857594" cy="566339"/>
      </dsp:txXfrm>
    </dsp:sp>
    <dsp:sp modelId="{B0A603ED-2EDE-4AA4-9961-D7A20A0E5C7F}">
      <dsp:nvSpPr>
        <dsp:cNvPr id="0" name=""/>
        <dsp:cNvSpPr/>
      </dsp:nvSpPr>
      <dsp:spPr>
        <a:xfrm>
          <a:off x="5430293" y="1064532"/>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Executive Director of Academic Advising</a:t>
          </a:r>
        </a:p>
      </dsp:txBody>
      <dsp:txXfrm>
        <a:off x="5430293" y="1064532"/>
        <a:ext cx="1857594" cy="566339"/>
      </dsp:txXfrm>
    </dsp:sp>
    <dsp:sp modelId="{D896ACCD-E67C-402B-839F-0D902EE92925}">
      <dsp:nvSpPr>
        <dsp:cNvPr id="0" name=""/>
        <dsp:cNvSpPr/>
      </dsp:nvSpPr>
      <dsp:spPr>
        <a:xfrm>
          <a:off x="3201179" y="3188307"/>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kern="1200" dirty="0"/>
            <a:t>Vice President for Student Affairs</a:t>
          </a:r>
        </a:p>
      </dsp:txBody>
      <dsp:txXfrm>
        <a:off x="3201179" y="3188307"/>
        <a:ext cx="1857594" cy="566339"/>
      </dsp:txXfrm>
    </dsp:sp>
    <dsp:sp modelId="{89752FCC-5AEA-4B4F-A177-98174632038E}">
      <dsp:nvSpPr>
        <dsp:cNvPr id="0" name=""/>
        <dsp:cNvSpPr/>
      </dsp:nvSpPr>
      <dsp:spPr>
        <a:xfrm>
          <a:off x="5430293" y="2126419"/>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Dean of Students/Assistant VP of Student Life</a:t>
          </a:r>
        </a:p>
      </dsp:txBody>
      <dsp:txXfrm>
        <a:off x="5430293" y="2126419"/>
        <a:ext cx="1857594" cy="566339"/>
      </dsp:txXfrm>
    </dsp:sp>
    <dsp:sp modelId="{91907E22-AB26-476F-955B-77B2F7998319}">
      <dsp:nvSpPr>
        <dsp:cNvPr id="0" name=""/>
        <dsp:cNvSpPr/>
      </dsp:nvSpPr>
      <dsp:spPr>
        <a:xfrm>
          <a:off x="7659406" y="1772457"/>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Residence Life</a:t>
          </a:r>
        </a:p>
      </dsp:txBody>
      <dsp:txXfrm>
        <a:off x="7659406" y="1772457"/>
        <a:ext cx="1857594" cy="566339"/>
      </dsp:txXfrm>
    </dsp:sp>
    <dsp:sp modelId="{9A4F0BE3-15BF-43F6-A38C-5420F6105FAD}">
      <dsp:nvSpPr>
        <dsp:cNvPr id="0" name=""/>
        <dsp:cNvSpPr/>
      </dsp:nvSpPr>
      <dsp:spPr>
        <a:xfrm>
          <a:off x="7659406" y="2480382"/>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Transition Programming</a:t>
          </a:r>
        </a:p>
      </dsp:txBody>
      <dsp:txXfrm>
        <a:off x="7659406" y="2480382"/>
        <a:ext cx="1857594" cy="566339"/>
      </dsp:txXfrm>
    </dsp:sp>
    <dsp:sp modelId="{35FA0A3F-F512-44A3-9BD9-240C4A195DE3}">
      <dsp:nvSpPr>
        <dsp:cNvPr id="0" name=""/>
        <dsp:cNvSpPr/>
      </dsp:nvSpPr>
      <dsp:spPr>
        <a:xfrm>
          <a:off x="5430293" y="4250194"/>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Executive Director of Student Development</a:t>
          </a:r>
        </a:p>
      </dsp:txBody>
      <dsp:txXfrm>
        <a:off x="5430293" y="4250194"/>
        <a:ext cx="1857594" cy="566339"/>
      </dsp:txXfrm>
    </dsp:sp>
    <dsp:sp modelId="{570F220D-AB73-4352-8D51-9BFF87D52101}">
      <dsp:nvSpPr>
        <dsp:cNvPr id="0" name=""/>
        <dsp:cNvSpPr/>
      </dsp:nvSpPr>
      <dsp:spPr>
        <a:xfrm>
          <a:off x="7659406" y="3188307"/>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Student Activities</a:t>
          </a:r>
        </a:p>
      </dsp:txBody>
      <dsp:txXfrm>
        <a:off x="7659406" y="3188307"/>
        <a:ext cx="1857594" cy="566339"/>
      </dsp:txXfrm>
    </dsp:sp>
    <dsp:sp modelId="{445E1CA0-6D1C-4C4C-A0E5-EBB731347ACF}">
      <dsp:nvSpPr>
        <dsp:cNvPr id="0" name=""/>
        <dsp:cNvSpPr/>
      </dsp:nvSpPr>
      <dsp:spPr>
        <a:xfrm>
          <a:off x="7659406" y="3896232"/>
          <a:ext cx="1857594" cy="566339"/>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Career Services</a:t>
          </a:r>
        </a:p>
      </dsp:txBody>
      <dsp:txXfrm>
        <a:off x="7659406" y="3896232"/>
        <a:ext cx="1857594" cy="566339"/>
      </dsp:txXfrm>
    </dsp:sp>
    <dsp:sp modelId="{96C4F630-BE75-4CEF-811C-992E3AB594EC}">
      <dsp:nvSpPr>
        <dsp:cNvPr id="0" name=""/>
        <dsp:cNvSpPr/>
      </dsp:nvSpPr>
      <dsp:spPr>
        <a:xfrm>
          <a:off x="7659406" y="4604156"/>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Mental Health </a:t>
          </a:r>
        </a:p>
        <a:p>
          <a:pPr lvl="0" algn="ctr" defTabSz="577850">
            <a:lnSpc>
              <a:spcPct val="90000"/>
            </a:lnSpc>
            <a:spcBef>
              <a:spcPct val="0"/>
            </a:spcBef>
            <a:spcAft>
              <a:spcPct val="35000"/>
            </a:spcAft>
          </a:pPr>
          <a:r>
            <a:rPr lang="en-US" sz="1300" kern="1200" dirty="0"/>
            <a:t>Services</a:t>
          </a:r>
        </a:p>
      </dsp:txBody>
      <dsp:txXfrm>
        <a:off x="7659406" y="4604156"/>
        <a:ext cx="1857594" cy="566339"/>
      </dsp:txXfrm>
    </dsp:sp>
    <dsp:sp modelId="{F0964528-ED58-4A33-9DFA-041F1D078058}">
      <dsp:nvSpPr>
        <dsp:cNvPr id="0" name=""/>
        <dsp:cNvSpPr/>
      </dsp:nvSpPr>
      <dsp:spPr>
        <a:xfrm>
          <a:off x="7659406" y="5312081"/>
          <a:ext cx="1857594" cy="566339"/>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Director of Disability Services</a:t>
          </a:r>
        </a:p>
      </dsp:txBody>
      <dsp:txXfrm>
        <a:off x="7659406" y="5312081"/>
        <a:ext cx="1857594" cy="566339"/>
      </dsp:txXfrm>
    </dsp:sp>
    <dsp:sp modelId="{3DAEAF6C-0FEA-4CF7-B05B-9673B1CA578C}">
      <dsp:nvSpPr>
        <dsp:cNvPr id="0" name=""/>
        <dsp:cNvSpPr/>
      </dsp:nvSpPr>
      <dsp:spPr>
        <a:xfrm>
          <a:off x="9888520" y="5312081"/>
          <a:ext cx="1857594" cy="566339"/>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ASD Programming Project Coordinator</a:t>
          </a:r>
        </a:p>
      </dsp:txBody>
      <dsp:txXfrm>
        <a:off x="9888520" y="5312081"/>
        <a:ext cx="1857594" cy="566339"/>
      </dsp:txXfrm>
    </dsp:sp>
    <dsp:sp modelId="{D26B2089-3839-4997-BFA5-F400C9822315}">
      <dsp:nvSpPr>
        <dsp:cNvPr id="0" name=""/>
        <dsp:cNvSpPr/>
      </dsp:nvSpPr>
      <dsp:spPr>
        <a:xfrm>
          <a:off x="3201179" y="3896232"/>
          <a:ext cx="1857594" cy="5663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Executive Directors (HR, Facilities, Finance, Communication, Technology, </a:t>
          </a:r>
          <a:r>
            <a:rPr lang="en-US" sz="900" kern="1200" dirty="0" err="1"/>
            <a:t>etc</a:t>
          </a:r>
          <a:r>
            <a:rPr lang="en-US" sz="900" kern="1200" dirty="0"/>
            <a:t>)</a:t>
          </a:r>
        </a:p>
      </dsp:txBody>
      <dsp:txXfrm>
        <a:off x="3201179" y="3896232"/>
        <a:ext cx="1857594" cy="56633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82044-A6EC-48E5-AF8F-E3D5C1D378C0}" type="datetimeFigureOut">
              <a:rPr lang="en-US"/>
              <a:t>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A90DE-D39F-4BDD-A57F-BB133B132901}"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A90DE-D39F-4BDD-A57F-BB133B132901}" type="slidenum">
              <a:rPr lang="en-US"/>
              <a:t>1</a:t>
            </a:fld>
            <a:endParaRPr lang="en-US"/>
          </a:p>
        </p:txBody>
      </p:sp>
    </p:spTree>
    <p:extLst>
      <p:ext uri="{BB962C8B-B14F-4D97-AF65-F5344CB8AC3E}">
        <p14:creationId xmlns:p14="http://schemas.microsoft.com/office/powerpoint/2010/main" val="210289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40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832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245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121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657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156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044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622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027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3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253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47662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rit.edu/~w-ssp/documents/ASDinHigherEdGuide.pdf" TargetMode="External"/><Relationship Id="rId3" Type="http://schemas.openxmlformats.org/officeDocument/2006/relationships/hyperlink" Target="https://www.ada.gov/" TargetMode="External"/><Relationship Id="rId7" Type="http://schemas.openxmlformats.org/officeDocument/2006/relationships/hyperlink" Target="https://campustechnology.com/articles/2015/08/19/achieving-student-success-through-non-academic-means.aspx" TargetMode="External"/><Relationship Id="rId2" Type="http://schemas.openxmlformats.org/officeDocument/2006/relationships/hyperlink" Target="https://www.pexels.com/" TargetMode="External"/><Relationship Id="rId1" Type="http://schemas.openxmlformats.org/officeDocument/2006/relationships/slideLayout" Target="../slideLayouts/slideLayout2.xml"/><Relationship Id="rId6" Type="http://schemas.openxmlformats.org/officeDocument/2006/relationships/hyperlink" Target="https://www.grants.gov/" TargetMode="External"/><Relationship Id="rId5" Type="http://schemas.openxmlformats.org/officeDocument/2006/relationships/hyperlink" Target="https://studentaffairscollective.org/gamification-higher-ed/" TargetMode="External"/><Relationship Id="rId4" Type="http://schemas.openxmlformats.org/officeDocument/2006/relationships/hyperlink" Target="https://www.google.com/url?q=https://web.csulb.edu/divisions/students/dss/programs/autism_services/autism_ally.htm&amp;sa=D&amp;sntz=1&amp;usg=AFQjCNH1ADX2mtjZyV11b5ni9WTYdfhk1w"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aacrao.org/resources/resources-detail-view/the--gamification--of-education" TargetMode="External"/><Relationship Id="rId2" Type="http://schemas.openxmlformats.org/officeDocument/2006/relationships/hyperlink" Target="https://upload.wikimedia.org/" TargetMode="External"/><Relationship Id="rId1" Type="http://schemas.openxmlformats.org/officeDocument/2006/relationships/slideLayout" Target="../slideLayouts/slideLayout2.xml"/><Relationship Id="rId4" Type="http://schemas.openxmlformats.org/officeDocument/2006/relationships/hyperlink" Target="https://www.pexel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 y="1"/>
            <a:ext cx="12313814" cy="6857999"/>
          </a:xfrm>
          <a:prstGeom prst="rect">
            <a:avLst/>
          </a:prstGeom>
        </p:spPr>
      </p:pic>
      <p:sp>
        <p:nvSpPr>
          <p:cNvPr id="7" name="TextBox 6"/>
          <p:cNvSpPr txBox="1"/>
          <p:nvPr/>
        </p:nvSpPr>
        <p:spPr>
          <a:xfrm>
            <a:off x="211894" y="5300443"/>
            <a:ext cx="7190164" cy="1446213"/>
          </a:xfrm>
          <a:prstGeom prst="rect">
            <a:avLst/>
          </a:prstGeom>
        </p:spPr>
        <p:txBody>
          <a:bodyPr wrap="square" rtlCol="0" anchor="t">
            <a:spAutoFit/>
          </a:bodyPr>
          <a:lstStyle/>
          <a:p>
            <a:r>
              <a:rPr lang="en-US" sz="4400" b="1" dirty="0">
                <a:solidFill>
                  <a:srgbClr val="CC7722"/>
                </a:solidFill>
                <a:effectLst>
                  <a:outerShdw blurRad="38100" dist="38100" dir="2700000" algn="tl">
                    <a:srgbClr val="000000">
                      <a:alpha val="43137"/>
                    </a:srgbClr>
                  </a:outerShdw>
                </a:effectLst>
                <a:latin typeface="Arial"/>
              </a:rPr>
              <a:t>ASD Student Population </a:t>
            </a:r>
            <a:endParaRPr lang="en-US" sz="4800" b="1" dirty="0">
              <a:solidFill>
                <a:srgbClr val="CC7722"/>
              </a:solidFill>
              <a:effectLst>
                <a:outerShdw blurRad="38100" dist="38100" dir="2700000" algn="tl">
                  <a:srgbClr val="000000">
                    <a:alpha val="43137"/>
                  </a:srgbClr>
                </a:outerShdw>
              </a:effectLst>
              <a:latin typeface="Arial"/>
            </a:endParaRPr>
          </a:p>
          <a:p>
            <a:r>
              <a:rPr lang="en-US" sz="4400" b="1" dirty="0">
                <a:solidFill>
                  <a:srgbClr val="CC7722"/>
                </a:solidFill>
                <a:effectLst>
                  <a:outerShdw blurRad="38100" dist="38100" dir="2700000" algn="tl">
                    <a:srgbClr val="000000">
                      <a:alpha val="43137"/>
                    </a:srgbClr>
                  </a:outerShdw>
                </a:effectLst>
                <a:latin typeface="Arial"/>
              </a:rPr>
              <a:t>Integration Programming</a:t>
            </a:r>
            <a:endParaRPr lang="en-US" sz="4800" b="1" dirty="0">
              <a:solidFill>
                <a:srgbClr val="CC7722"/>
              </a:solidFill>
              <a:effectLst>
                <a:outerShdw blurRad="38100" dist="38100" dir="2700000" algn="tl">
                  <a:srgbClr val="000000">
                    <a:alpha val="43137"/>
                  </a:srgbClr>
                </a:outerShdw>
              </a:effectLst>
              <a:latin typeface="Arial"/>
            </a:endParaRPr>
          </a:p>
        </p:txBody>
      </p:sp>
      <p:pic>
        <p:nvPicPr>
          <p:cNvPr id="8" name="Picture 7" descr="QBC.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34228" y="22371"/>
            <a:ext cx="6087432" cy="1632389"/>
          </a:xfrm>
          <a:prstGeom prst="rect">
            <a:avLst/>
          </a:prstGeom>
          <a:effectLst>
            <a:glow rad="101600">
              <a:schemeClr val="bg1">
                <a:alpha val="9000"/>
              </a:schemeClr>
            </a:glow>
          </a:effectLst>
        </p:spPr>
      </p:pic>
      <p:sp>
        <p:nvSpPr>
          <p:cNvPr id="6" name="TextBox 5"/>
          <p:cNvSpPr txBox="1"/>
          <p:nvPr/>
        </p:nvSpPr>
        <p:spPr>
          <a:xfrm>
            <a:off x="9494701" y="1554528"/>
            <a:ext cx="2904837" cy="1477328"/>
          </a:xfrm>
          <a:prstGeom prst="rect">
            <a:avLst/>
          </a:prstGeom>
          <a:noFill/>
        </p:spPr>
        <p:txBody>
          <a:bodyPr wrap="square" rtlCol="0" anchor="t">
            <a:spAutoFit/>
          </a:bodyPr>
          <a:lstStyle/>
          <a:p>
            <a:pPr algn="ctr"/>
            <a:r>
              <a:rPr lang="en-US" b="1">
                <a:solidFill>
                  <a:srgbClr val="CC7722"/>
                </a:solidFill>
                <a:effectLst>
                  <a:outerShdw blurRad="38100" dist="38100" dir="2700000" algn="tl">
                    <a:srgbClr val="000000">
                      <a:alpha val="43137"/>
                    </a:srgbClr>
                  </a:outerShdw>
                </a:effectLst>
                <a:latin typeface="Arial"/>
              </a:rPr>
              <a:t>Texas Tech Group: Leader Michael Snook, Erica Laborde, Wesley Maynard &amp; Elizabeth Oltman</a:t>
            </a:r>
            <a:endParaRPr lang="en-US" sz="2000" b="1" dirty="0">
              <a:solidFill>
                <a:srgbClr val="CC7722"/>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91419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859"/>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160421" y="114762"/>
            <a:ext cx="1179094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n w="0"/>
                <a:solidFill>
                  <a:srgbClr val="CC7722"/>
                </a:solidFill>
                <a:latin typeface="Arial" panose="020B0604020202020204" pitchFamily="34" charset="0"/>
                <a:cs typeface="Arial" panose="020B0604020202020204" pitchFamily="34" charset="0"/>
              </a:rPr>
              <a:t>Departmental Partnerships</a:t>
            </a:r>
          </a:p>
        </p:txBody>
      </p:sp>
      <p:sp>
        <p:nvSpPr>
          <p:cNvPr id="5" name="Content Placeholder 5"/>
          <p:cNvSpPr>
            <a:spLocks noGrp="1"/>
          </p:cNvSpPr>
          <p:nvPr>
            <p:ph sz="half" idx="4294967295"/>
          </p:nvPr>
        </p:nvSpPr>
        <p:spPr>
          <a:xfrm>
            <a:off x="267998" y="1400853"/>
            <a:ext cx="11790948" cy="5120952"/>
          </a:xfrm>
          <a:prstGeom prst="rect">
            <a:avLst/>
          </a:prstGeom>
        </p:spPr>
        <p:txBody>
          <a:bodyPr>
            <a:noAutofit/>
          </a:bodyPr>
          <a:lstStyle/>
          <a:p>
            <a:pPr>
              <a:lnSpc>
                <a:spcPct val="120000"/>
              </a:lnSpc>
            </a:pPr>
            <a:r>
              <a:rPr lang="en-US" b="1" dirty="0">
                <a:solidFill>
                  <a:schemeClr val="accent2"/>
                </a:solidFill>
                <a:latin typeface="Arial" panose="020B0604020202020204" pitchFamily="34" charset="0"/>
                <a:cs typeface="Arial" panose="020B0604020202020204" pitchFamily="34" charset="0"/>
              </a:rPr>
              <a:t>Mental Health Services</a:t>
            </a:r>
          </a:p>
          <a:p>
            <a:pPr lvl="1">
              <a:lnSpc>
                <a:spcPct val="120000"/>
              </a:lnSpc>
            </a:pPr>
            <a:r>
              <a:rPr lang="en-US" dirty="0">
                <a:latin typeface="Arial" panose="020B0604020202020204" pitchFamily="34" charset="0"/>
                <a:cs typeface="Arial" panose="020B0604020202020204" pitchFamily="34" charset="0"/>
              </a:rPr>
              <a:t>Overseen by Director of Mental Health Services</a:t>
            </a:r>
          </a:p>
          <a:p>
            <a:pPr lvl="1">
              <a:lnSpc>
                <a:spcPct val="120000"/>
              </a:lnSpc>
            </a:pPr>
            <a:r>
              <a:rPr lang="en-US" dirty="0">
                <a:latin typeface="Arial" panose="020B0604020202020204" pitchFamily="34" charset="0"/>
                <a:cs typeface="Arial" panose="020B0604020202020204" pitchFamily="34" charset="0"/>
              </a:rPr>
              <a:t>Example “Quest” track: Mental Health Check Ins</a:t>
            </a:r>
          </a:p>
          <a:p>
            <a:pPr>
              <a:lnSpc>
                <a:spcPct val="120000"/>
              </a:lnSpc>
            </a:pPr>
            <a:r>
              <a:rPr lang="en-US" b="1" dirty="0">
                <a:solidFill>
                  <a:schemeClr val="accent2"/>
                </a:solidFill>
                <a:latin typeface="Arial" panose="020B0604020202020204" pitchFamily="34" charset="0"/>
                <a:cs typeface="Arial" panose="020B0604020202020204" pitchFamily="34" charset="0"/>
              </a:rPr>
              <a:t>Career Services</a:t>
            </a:r>
          </a:p>
          <a:p>
            <a:pPr marL="685800" lvl="2">
              <a:lnSpc>
                <a:spcPct val="120000"/>
              </a:lnSpc>
              <a:spcBef>
                <a:spcPts val="1000"/>
              </a:spcBef>
            </a:pPr>
            <a:r>
              <a:rPr lang="en-US" sz="2400" dirty="0">
                <a:latin typeface="Arial" panose="020B0604020202020204" pitchFamily="34" charset="0"/>
                <a:cs typeface="Arial" panose="020B0604020202020204" pitchFamily="34" charset="0"/>
              </a:rPr>
              <a:t>Overseen by Director of Career Services</a:t>
            </a:r>
            <a:endParaRPr lang="en-US" sz="2800" b="1" dirty="0">
              <a:solidFill>
                <a:schemeClr val="accent2"/>
              </a:solidFill>
              <a:latin typeface="Arial" panose="020B0604020202020204" pitchFamily="34" charset="0"/>
              <a:cs typeface="Arial" panose="020B0604020202020204" pitchFamily="34" charset="0"/>
            </a:endParaRPr>
          </a:p>
          <a:p>
            <a:pPr lvl="1">
              <a:lnSpc>
                <a:spcPct val="120000"/>
              </a:lnSpc>
            </a:pPr>
            <a:r>
              <a:rPr lang="en-US" dirty="0">
                <a:latin typeface="Arial" panose="020B0604020202020204" pitchFamily="34" charset="0"/>
                <a:cs typeface="Arial" panose="020B0604020202020204" pitchFamily="34" charset="0"/>
              </a:rPr>
              <a:t>Example “Quest” track: Mock Interviews</a:t>
            </a:r>
            <a:endParaRPr lang="en-US" b="1" dirty="0">
              <a:latin typeface="Arial" panose="020B0604020202020204" pitchFamily="34" charset="0"/>
              <a:cs typeface="Arial" panose="020B0604020202020204" pitchFamily="34" charset="0"/>
            </a:endParaRPr>
          </a:p>
          <a:p>
            <a:pPr>
              <a:lnSpc>
                <a:spcPct val="120000"/>
              </a:lnSpc>
            </a:pPr>
            <a:r>
              <a:rPr lang="en-US" b="1" dirty="0">
                <a:solidFill>
                  <a:schemeClr val="accent2"/>
                </a:solidFill>
                <a:latin typeface="Arial" panose="020B0604020202020204" pitchFamily="34" charset="0"/>
                <a:cs typeface="Arial" panose="020B0604020202020204" pitchFamily="34" charset="0"/>
              </a:rPr>
              <a:t>Academic Advising</a:t>
            </a:r>
          </a:p>
          <a:p>
            <a:pPr lvl="1">
              <a:lnSpc>
                <a:spcPct val="120000"/>
              </a:lnSpc>
            </a:pPr>
            <a:r>
              <a:rPr lang="en-US" dirty="0">
                <a:latin typeface="Arial" panose="020B0604020202020204" pitchFamily="34" charset="0"/>
                <a:cs typeface="Arial" panose="020B0604020202020204" pitchFamily="34" charset="0"/>
              </a:rPr>
              <a:t>Overseen by Executive Director of Academic Advising</a:t>
            </a:r>
            <a:endParaRPr lang="en-US" dirty="0"/>
          </a:p>
          <a:p>
            <a:pPr lvl="1">
              <a:lnSpc>
                <a:spcPct val="120000"/>
              </a:lnSpc>
            </a:pPr>
            <a:r>
              <a:rPr lang="en-US" dirty="0">
                <a:latin typeface="Arial" panose="020B0604020202020204" pitchFamily="34" charset="0"/>
                <a:cs typeface="Arial" panose="020B0604020202020204" pitchFamily="34" charset="0"/>
              </a:rPr>
              <a:t>Example “Quest” track: Satisfactory Academic Progress</a:t>
            </a:r>
            <a:endParaRPr lang="en-US" b="1" dirty="0">
              <a:solidFill>
                <a:schemeClr val="accent2"/>
              </a:solidFill>
              <a:latin typeface="Arial" panose="020B0604020202020204" pitchFamily="34" charset="0"/>
              <a:cs typeface="Arial" panose="020B0604020202020204" pitchFamily="34" charset="0"/>
            </a:endParaRPr>
          </a:p>
        </p:txBody>
      </p:sp>
      <p:sp>
        <p:nvSpPr>
          <p:cNvPr id="6" name="Rectangle 5"/>
          <p:cNvSpPr/>
          <p:nvPr/>
        </p:nvSpPr>
        <p:spPr>
          <a:xfrm>
            <a:off x="160421" y="975048"/>
            <a:ext cx="1179094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0"/>
                <a:latin typeface="Arial" panose="020B0604020202020204" pitchFamily="34" charset="0"/>
                <a:cs typeface="Arial" panose="020B0604020202020204" pitchFamily="34" charset="0"/>
              </a:rPr>
              <a:t>Pilot Offices, with the expectation to increase as the program expands:</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5043" y="1533220"/>
            <a:ext cx="1933752" cy="193375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1792" y="3142100"/>
            <a:ext cx="2017078" cy="2017078"/>
          </a:xfrm>
          <a:prstGeom prst="rect">
            <a:avLst/>
          </a:prstGeom>
        </p:spPr>
      </p:pic>
    </p:spTree>
    <p:extLst>
      <p:ext uri="{BB962C8B-B14F-4D97-AF65-F5344CB8AC3E}">
        <p14:creationId xmlns:p14="http://schemas.microsoft.com/office/powerpoint/2010/main" val="315877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614" y="0"/>
            <a:ext cx="3140222" cy="6863766"/>
          </a:xfrm>
          <a:prstGeom prst="rect">
            <a:avLst/>
          </a:prstGeom>
          <a:solidFill>
            <a:schemeClr val="tx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51502" y="792639"/>
            <a:ext cx="2772445" cy="2058254"/>
          </a:xfrm>
          <a:prstGeom prst="rect">
            <a:avLst/>
          </a:prstGeom>
          <a:effectLst>
            <a:outerShdw blurRad="50800" dist="63500" dir="8100000" algn="tr" rotWithShape="0">
              <a:prstClr val="black">
                <a:alpha val="61000"/>
              </a:prstClr>
            </a:outerShdw>
          </a:effectLst>
        </p:spPr>
      </p:pic>
      <p:sp>
        <p:nvSpPr>
          <p:cNvPr id="5" name="TextBox 4"/>
          <p:cNvSpPr txBox="1"/>
          <p:nvPr/>
        </p:nvSpPr>
        <p:spPr>
          <a:xfrm>
            <a:off x="214737" y="273378"/>
            <a:ext cx="8668988" cy="6740307"/>
          </a:xfrm>
          <a:prstGeom prst="rect">
            <a:avLst/>
          </a:prstGeom>
          <a:noFill/>
        </p:spPr>
        <p:txBody>
          <a:bodyPr wrap="square" rtlCol="0">
            <a:spAutoFit/>
          </a:bodyPr>
          <a:lstStyle/>
          <a:p>
            <a:pPr algn="ctr"/>
            <a:r>
              <a:rPr lang="en-US" sz="3200" b="1" dirty="0">
                <a:solidFill>
                  <a:schemeClr val="accent1"/>
                </a:solidFill>
                <a:effectLst>
                  <a:outerShdw blurRad="38100" dist="25400" dir="2700000" algn="tl">
                    <a:srgbClr val="000000">
                      <a:alpha val="73000"/>
                    </a:srgbClr>
                  </a:outerShdw>
                </a:effectLst>
                <a:latin typeface="Arial" panose="020B0604020202020204" pitchFamily="34" charset="0"/>
                <a:cs typeface="Arial" panose="020B0604020202020204" pitchFamily="34" charset="0"/>
              </a:rPr>
              <a:t>Modeling after programs at California State University and University of Virginia, Queensbridge will create an Autism Allies program for faculty, staff, and students who wish to be recognized as an “Autism Ally.” Participants who successfully complete the training will receive stickers to place outside their offices or residential spaces so that students on the spectrum will know these individuals are familiar with the issues they may face and are willing to serve as a safe space </a:t>
            </a:r>
            <a:r>
              <a:rPr lang="en-US" sz="2000" b="1" dirty="0">
                <a:solidFill>
                  <a:schemeClr val="accent1"/>
                </a:solidFill>
                <a:effectLst>
                  <a:outerShdw blurRad="38100" dist="25400" dir="2700000" algn="tl">
                    <a:srgbClr val="000000">
                      <a:alpha val="73000"/>
                    </a:srgbClr>
                  </a:outerShdw>
                </a:effectLst>
                <a:latin typeface="Arial" panose="020B0604020202020204" pitchFamily="34" charset="0"/>
                <a:cs typeface="Arial" panose="020B0604020202020204" pitchFamily="34" charset="0"/>
              </a:rPr>
              <a:t>(Autism Speaks U at UVA, personal communication, February 18, 2017; California State University Long Beach, </a:t>
            </a:r>
            <a:r>
              <a:rPr lang="en-US" sz="2000" b="1" dirty="0" err="1">
                <a:solidFill>
                  <a:schemeClr val="accent1"/>
                </a:solidFill>
                <a:effectLst>
                  <a:outerShdw blurRad="38100" dist="25400" dir="2700000" algn="tl">
                    <a:srgbClr val="000000">
                      <a:alpha val="73000"/>
                    </a:srgbClr>
                  </a:outerShdw>
                </a:effectLst>
                <a:latin typeface="Arial" panose="020B0604020202020204" pitchFamily="34" charset="0"/>
                <a:cs typeface="Arial" panose="020B0604020202020204" pitchFamily="34" charset="0"/>
              </a:rPr>
              <a:t>n.d.</a:t>
            </a:r>
            <a:r>
              <a:rPr lang="en-US" sz="2000" b="1" dirty="0">
                <a:solidFill>
                  <a:schemeClr val="accent1"/>
                </a:solidFill>
                <a:effectLst>
                  <a:outerShdw blurRad="38100" dist="25400" dir="2700000" algn="tl">
                    <a:srgbClr val="000000">
                      <a:alpha val="73000"/>
                    </a:srgbClr>
                  </a:outerShdw>
                </a:effectLst>
                <a:latin typeface="Arial" panose="020B0604020202020204" pitchFamily="34" charset="0"/>
                <a:cs typeface="Arial" panose="020B0604020202020204" pitchFamily="34" charset="0"/>
              </a:rPr>
              <a:t>) </a:t>
            </a:r>
            <a:endParaRPr lang="en-US" sz="3200" b="1" dirty="0">
              <a:solidFill>
                <a:schemeClr val="accent1"/>
              </a:solidFill>
              <a:effectLst>
                <a:outerShdw blurRad="38100" dist="25400" dir="2700000" algn="tl">
                  <a:srgbClr val="000000">
                    <a:alpha val="73000"/>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9155" y="3643532"/>
            <a:ext cx="2557137" cy="2557137"/>
          </a:xfrm>
          <a:prstGeom prst="rect">
            <a:avLst/>
          </a:prstGeom>
        </p:spPr>
      </p:pic>
    </p:spTree>
    <p:extLst>
      <p:ext uri="{BB962C8B-B14F-4D97-AF65-F5344CB8AC3E}">
        <p14:creationId xmlns:p14="http://schemas.microsoft.com/office/powerpoint/2010/main" val="389174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40105" y="-52664"/>
            <a:ext cx="4471428" cy="69106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p:nvPr/>
        </p:nvSpPr>
        <p:spPr>
          <a:xfrm>
            <a:off x="151598" y="874520"/>
            <a:ext cx="4088022" cy="5509200"/>
          </a:xfrm>
          <a:prstGeom prst="rect">
            <a:avLst/>
          </a:prstGeom>
        </p:spPr>
        <p:txBody>
          <a:bodyPr wrap="square">
            <a:spAutoFit/>
          </a:bodyPr>
          <a:lstStyle/>
          <a:p>
            <a:r>
              <a:rPr lang="en-US" sz="4000" b="1" dirty="0">
                <a:ln w="0"/>
                <a:solidFill>
                  <a:schemeClr val="accent1"/>
                </a:solidFill>
                <a:latin typeface="Arial" panose="020B0604020202020204" pitchFamily="34" charset="0"/>
                <a:cs typeface="Arial" panose="020B0604020202020204" pitchFamily="34" charset="0"/>
              </a:rPr>
              <a:t>Training Goals:</a:t>
            </a:r>
          </a:p>
          <a:p>
            <a:pPr marL="571500" indent="-571500">
              <a:buFont typeface="Arial" panose="020B0604020202020204" pitchFamily="34" charset="0"/>
              <a:buChar char="•"/>
            </a:pPr>
            <a:r>
              <a:rPr lang="en-US" sz="2600" dirty="0">
                <a:ln w="0"/>
                <a:solidFill>
                  <a:schemeClr val="bg1"/>
                </a:solidFill>
                <a:latin typeface="Arial" panose="020B0604020202020204" pitchFamily="34" charset="0"/>
                <a:cs typeface="Arial" panose="020B0604020202020204" pitchFamily="34" charset="0"/>
              </a:rPr>
              <a:t>Create an inclusive campus climate for all students</a:t>
            </a:r>
          </a:p>
          <a:p>
            <a:pPr marL="571500" indent="-571500">
              <a:buFont typeface="Arial" panose="020B0604020202020204" pitchFamily="34" charset="0"/>
              <a:buChar char="•"/>
            </a:pPr>
            <a:r>
              <a:rPr lang="en-US" sz="2600" dirty="0">
                <a:ln w="0"/>
                <a:solidFill>
                  <a:schemeClr val="bg1"/>
                </a:solidFill>
                <a:latin typeface="Arial" panose="020B0604020202020204" pitchFamily="34" charset="0"/>
                <a:cs typeface="Arial" panose="020B0604020202020204" pitchFamily="34" charset="0"/>
              </a:rPr>
              <a:t>Help faculty, staff and students recognize the value that students with ASD provide to the campus community</a:t>
            </a:r>
          </a:p>
          <a:p>
            <a:pPr marL="571500" indent="-571500">
              <a:buFont typeface="Arial" panose="020B0604020202020204" pitchFamily="34" charset="0"/>
              <a:buChar char="•"/>
            </a:pPr>
            <a:r>
              <a:rPr lang="en-US" sz="2600" dirty="0">
                <a:ln w="0"/>
                <a:solidFill>
                  <a:schemeClr val="bg1"/>
                </a:solidFill>
                <a:latin typeface="Arial" panose="020B0604020202020204" pitchFamily="34" charset="0"/>
                <a:cs typeface="Arial" panose="020B0604020202020204" pitchFamily="34" charset="0"/>
              </a:rPr>
              <a:t>Foster understanding and acceptance of students with ASD</a:t>
            </a:r>
          </a:p>
        </p:txBody>
      </p:sp>
      <p:sp>
        <p:nvSpPr>
          <p:cNvPr id="3" name="TextBox 2"/>
          <p:cNvSpPr txBox="1"/>
          <p:nvPr/>
        </p:nvSpPr>
        <p:spPr>
          <a:xfrm>
            <a:off x="4631849" y="18308"/>
            <a:ext cx="7353825" cy="7109639"/>
          </a:xfrm>
          <a:prstGeom prst="rect">
            <a:avLst/>
          </a:prstGeom>
          <a:noFill/>
        </p:spPr>
        <p:txBody>
          <a:bodyPr wrap="square" rtlCol="0">
            <a:spAutoFit/>
          </a:bodyPr>
          <a:lstStyle/>
          <a:p>
            <a:pPr algn="ctr"/>
            <a:r>
              <a:rPr lang="en-US" sz="2150" b="1" dirty="0"/>
              <a:t>Disability Services, in conjunction with Mental Health Services will offer a pilot training program in spring and fall to faculty, staff, and student employees who will be most likely to interact with students with ASD.</a:t>
            </a:r>
            <a:r>
              <a:rPr lang="en-US" sz="2000" b="1" dirty="0"/>
              <a:t>  </a:t>
            </a:r>
          </a:p>
          <a:p>
            <a:pPr algn="ctr"/>
            <a:endParaRPr lang="en-US" sz="1100" b="1" dirty="0"/>
          </a:p>
          <a:p>
            <a:pPr algn="ctr"/>
            <a:r>
              <a:rPr lang="en-US" sz="2150" b="1" dirty="0"/>
              <a:t>All program attendance will be voluntary, but only upon completion of 4 one hour training courses will participants be given the Autism Allies sticker to place outside their office.</a:t>
            </a:r>
            <a:r>
              <a:rPr lang="en-US" sz="2000" b="1" dirty="0"/>
              <a:t>  </a:t>
            </a:r>
          </a:p>
          <a:p>
            <a:pPr algn="ctr"/>
            <a:endParaRPr lang="en-US" sz="1100" b="1" dirty="0"/>
          </a:p>
          <a:p>
            <a:pPr algn="ctr"/>
            <a:r>
              <a:rPr lang="en-US" sz="2150" b="1" dirty="0"/>
              <a:t>Autism Allies will prepare faculty, students, </a:t>
            </a:r>
            <a:r>
              <a:rPr lang="en-US" sz="2150" b="1"/>
              <a:t>and </a:t>
            </a:r>
            <a:r>
              <a:rPr lang="en-US" sz="2150" b="1" smtClean="0"/>
              <a:t>staff </a:t>
            </a:r>
            <a:r>
              <a:rPr lang="en-US" sz="2150" b="1" dirty="0"/>
              <a:t>with the skills to accommodate students with ASD while providing “sensory safe spaces” (indicated by the Autism Ally sticker) across campus where students may find reprieve from sensory overload.</a:t>
            </a:r>
            <a:r>
              <a:rPr lang="en-US" sz="2000" b="1" dirty="0"/>
              <a:t>  </a:t>
            </a:r>
          </a:p>
          <a:p>
            <a:pPr algn="ctr"/>
            <a:endParaRPr lang="en-US" sz="1100" b="1" dirty="0"/>
          </a:p>
          <a:p>
            <a:pPr algn="ctr"/>
            <a:r>
              <a:rPr lang="en-US" sz="2150" b="1" dirty="0"/>
              <a:t>The program will also allow participants to refer individuals with autism to appropriate services in a crisis situation, and promote understanding and acceptance campus wide.</a:t>
            </a:r>
          </a:p>
          <a:p>
            <a:pPr algn="ctr"/>
            <a:endParaRPr lang="en-US" sz="1600" b="1" dirty="0"/>
          </a:p>
          <a:p>
            <a:pPr algn="ctr"/>
            <a:r>
              <a:rPr lang="en-US" sz="2000" b="1" dirty="0"/>
              <a:t>Participation in this program does not qualify any attendee to offer counseling services, only to listen to, empathize with, and refer students with ASD to the proper channels.</a:t>
            </a:r>
          </a:p>
          <a:p>
            <a:endParaRPr lang="en-US" sz="1600" dirty="0"/>
          </a:p>
        </p:txBody>
      </p:sp>
      <p:cxnSp>
        <p:nvCxnSpPr>
          <p:cNvPr id="7" name="Straight Connector 6"/>
          <p:cNvCxnSpPr>
            <a:cxnSpLocks/>
          </p:cNvCxnSpPr>
          <p:nvPr/>
        </p:nvCxnSpPr>
        <p:spPr>
          <a:xfrm>
            <a:off x="4645917" y="5598942"/>
            <a:ext cx="7339757"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187210" y="-21977"/>
            <a:ext cx="4729425"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n w="0"/>
                <a:solidFill>
                  <a:schemeClr val="bg1"/>
                </a:solidFill>
                <a:latin typeface="Berlin Sans FB" panose="020E0602020502020306" pitchFamily="34" charset="0"/>
                <a:cs typeface="Arial" panose="020B0604020202020204" pitchFamily="34" charset="0"/>
              </a:rPr>
              <a:t>DIRECT IMPACT</a:t>
            </a:r>
          </a:p>
        </p:txBody>
      </p:sp>
      <p:cxnSp>
        <p:nvCxnSpPr>
          <p:cNvPr id="8" name="Straight Connector 7"/>
          <p:cNvCxnSpPr>
            <a:cxnSpLocks/>
          </p:cNvCxnSpPr>
          <p:nvPr/>
        </p:nvCxnSpPr>
        <p:spPr>
          <a:xfrm flipV="1">
            <a:off x="57692" y="747464"/>
            <a:ext cx="4239620" cy="20498"/>
          </a:xfrm>
          <a:prstGeom prst="line">
            <a:avLst/>
          </a:prstGeom>
          <a:ln w="5715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5964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60421" y="114762"/>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One Book Programming</a:t>
            </a:r>
          </a:p>
        </p:txBody>
      </p:sp>
      <p:pic>
        <p:nvPicPr>
          <p:cNvPr id="2050" name="Picture 2" descr="https://upload.wikimedia.org/wikipedia/en/0/03/Curiousincidentofdoginnighttim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2927" y="1029162"/>
            <a:ext cx="4100558" cy="5691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421" y="1029162"/>
            <a:ext cx="7492404" cy="569386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Using our existing One Book (common read) program, we will introduce “The Curious Incident of the Dog in the Night-Time” to the campus community.  This will be paired with an Autism Sensitivity presentation by Disability Services at all student and new employee orientations.</a:t>
            </a:r>
          </a:p>
          <a:p>
            <a:r>
              <a:rPr lang="en-US" sz="2400" dirty="0">
                <a:latin typeface="Arial" panose="020B0604020202020204" pitchFamily="34" charset="0"/>
                <a:cs typeface="Arial" panose="020B0604020202020204" pitchFamily="34" charset="0"/>
              </a:rPr>
              <a:t> </a:t>
            </a:r>
          </a:p>
          <a:p>
            <a:r>
              <a:rPr lang="en-US" sz="2800" b="1" dirty="0">
                <a:latin typeface="Arial" panose="020B0604020202020204" pitchFamily="34" charset="0"/>
                <a:cs typeface="Arial" panose="020B0604020202020204" pitchFamily="34" charset="0"/>
              </a:rPr>
              <a:t>This program:</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Encourages meaningful encounters with diversity</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Promotes appreciation for individuals with different strengths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Creates opportunities for inclusion by fostering empathy</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7112002" y="58056"/>
            <a:ext cx="5098715"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n w="0"/>
                <a:solidFill>
                  <a:schemeClr val="bg1"/>
                </a:solidFill>
                <a:latin typeface="Berlin Sans FB" panose="020E0602020502020306" pitchFamily="34" charset="0"/>
                <a:cs typeface="Arial" panose="020B0604020202020204" pitchFamily="34" charset="0"/>
              </a:rPr>
              <a:t>INDIRECT IMPACT</a:t>
            </a:r>
          </a:p>
        </p:txBody>
      </p:sp>
    </p:spTree>
    <p:extLst>
      <p:ext uri="{BB962C8B-B14F-4D97-AF65-F5344CB8AC3E}">
        <p14:creationId xmlns:p14="http://schemas.microsoft.com/office/powerpoint/2010/main" val="12503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1718767" cy="769441"/>
          </a:xfrm>
          <a:prstGeom prst="rect">
            <a:avLst/>
          </a:prstGeom>
        </p:spPr>
        <p:txBody>
          <a:bodyPr wrap="square">
            <a:spAutoFit/>
          </a:bodyPr>
          <a:lstStyle/>
          <a:p>
            <a:r>
              <a:rPr lang="en-US" sz="4400" dirty="0">
                <a:ln w="0"/>
                <a:solidFill>
                  <a:schemeClr val="accent1"/>
                </a:solidFill>
                <a:latin typeface="Arial" panose="020B0604020202020204" pitchFamily="34" charset="0"/>
                <a:cs typeface="Arial" panose="020B0604020202020204" pitchFamily="34" charset="0"/>
              </a:rPr>
              <a:t>What’s the plan?</a:t>
            </a:r>
            <a:endParaRPr lang="en-US" sz="4000" dirty="0">
              <a:ln w="0"/>
              <a:solidFill>
                <a:schemeClr val="accent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069285055"/>
              </p:ext>
            </p:extLst>
          </p:nvPr>
        </p:nvGraphicFramePr>
        <p:xfrm>
          <a:off x="130628" y="489976"/>
          <a:ext cx="11839699" cy="169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0628" y="1849882"/>
            <a:ext cx="1944915"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Soft roll out of the ally training, focusing on residential staff and student leaders</a:t>
            </a:r>
          </a:p>
          <a:p>
            <a:pPr marL="285750" indent="-285750">
              <a:buFont typeface="Arial" panose="020B0604020202020204" pitchFamily="34" charset="0"/>
              <a:buChar char="•"/>
            </a:pPr>
            <a:r>
              <a:rPr lang="en-US" dirty="0">
                <a:solidFill>
                  <a:schemeClr val="bg1"/>
                </a:solidFill>
              </a:rPr>
              <a:t>Soft roll out of Monarch Medals with Mental Health Services, Career Services, and Academic Advising</a:t>
            </a:r>
          </a:p>
        </p:txBody>
      </p:sp>
      <p:sp>
        <p:nvSpPr>
          <p:cNvPr id="5" name="TextBox 4"/>
          <p:cNvSpPr txBox="1"/>
          <p:nvPr/>
        </p:nvSpPr>
        <p:spPr>
          <a:xfrm>
            <a:off x="2206171" y="1855210"/>
            <a:ext cx="194491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Expand allies training to all student organization leaders, faculty, and staff</a:t>
            </a:r>
          </a:p>
          <a:p>
            <a:pPr marL="285750" indent="-285750">
              <a:buFont typeface="Arial" panose="020B0604020202020204" pitchFamily="34" charset="0"/>
              <a:buChar char="•"/>
            </a:pPr>
            <a:r>
              <a:rPr lang="en-US" dirty="0">
                <a:solidFill>
                  <a:schemeClr val="bg1"/>
                </a:solidFill>
              </a:rPr>
              <a:t>One Book program uses The Curious Incident of the Dog in the Night-Time</a:t>
            </a:r>
          </a:p>
        </p:txBody>
      </p:sp>
      <p:sp>
        <p:nvSpPr>
          <p:cNvPr id="6" name="TextBox 5"/>
          <p:cNvSpPr txBox="1"/>
          <p:nvPr/>
        </p:nvSpPr>
        <p:spPr>
          <a:xfrm>
            <a:off x="4281714" y="1793813"/>
            <a:ext cx="194491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Offer  counseling for parents and student roommate pairs</a:t>
            </a:r>
          </a:p>
          <a:p>
            <a:pPr marL="285750" indent="-285750">
              <a:buFont typeface="Arial" panose="020B0604020202020204" pitchFamily="34" charset="0"/>
              <a:buChar char="•"/>
            </a:pPr>
            <a:r>
              <a:rPr lang="en-US" dirty="0">
                <a:solidFill>
                  <a:schemeClr val="bg1"/>
                </a:solidFill>
              </a:rPr>
              <a:t>Pursue grant funding for these established programs</a:t>
            </a:r>
          </a:p>
          <a:p>
            <a:endParaRPr lang="en-US" dirty="0">
              <a:solidFill>
                <a:schemeClr val="bg1"/>
              </a:solidFill>
            </a:endParaRPr>
          </a:p>
        </p:txBody>
      </p:sp>
      <p:sp>
        <p:nvSpPr>
          <p:cNvPr id="7" name="TextBox 6"/>
          <p:cNvSpPr txBox="1"/>
          <p:nvPr/>
        </p:nvSpPr>
        <p:spPr>
          <a:xfrm>
            <a:off x="7027783" y="1810198"/>
            <a:ext cx="1944915"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Sensory safe space designations within each residence hall and academic buildings</a:t>
            </a:r>
          </a:p>
          <a:p>
            <a:pPr marL="285750" indent="-285750">
              <a:buFont typeface="Arial" panose="020B0604020202020204" pitchFamily="34" charset="0"/>
              <a:buChar char="•"/>
            </a:pPr>
            <a:r>
              <a:rPr lang="en-US" dirty="0">
                <a:solidFill>
                  <a:schemeClr val="bg1"/>
                </a:solidFill>
              </a:rPr>
              <a:t>Assess past 5 years of annual data to implement necessary changes.</a:t>
            </a:r>
          </a:p>
        </p:txBody>
      </p:sp>
      <p:sp>
        <p:nvSpPr>
          <p:cNvPr id="8" name="TextBox 7"/>
          <p:cNvSpPr txBox="1"/>
          <p:nvPr/>
        </p:nvSpPr>
        <p:spPr>
          <a:xfrm>
            <a:off x="9773852" y="1810198"/>
            <a:ext cx="1944915"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Low stimuli learning community rolls out</a:t>
            </a:r>
          </a:p>
          <a:p>
            <a:pPr marL="285750" indent="-285750">
              <a:buFont typeface="Arial" panose="020B0604020202020204" pitchFamily="34" charset="0"/>
              <a:buChar char="•"/>
            </a:pPr>
            <a:r>
              <a:rPr lang="en-US" dirty="0">
                <a:solidFill>
                  <a:schemeClr val="bg1"/>
                </a:solidFill>
              </a:rPr>
              <a:t>Become a National ASD Resource Center</a:t>
            </a:r>
          </a:p>
          <a:p>
            <a:pPr marL="285750" indent="-285750">
              <a:buFont typeface="Arial" panose="020B0604020202020204" pitchFamily="34" charset="0"/>
              <a:buChar char="•"/>
            </a:pPr>
            <a:r>
              <a:rPr lang="en-US" dirty="0">
                <a:solidFill>
                  <a:schemeClr val="bg1"/>
                </a:solidFill>
              </a:rPr>
              <a:t>ASD </a:t>
            </a:r>
            <a:r>
              <a:rPr lang="en-US" dirty="0" err="1">
                <a:solidFill>
                  <a:schemeClr val="bg1"/>
                </a:solidFill>
              </a:rPr>
              <a:t>AlumNight</a:t>
            </a:r>
            <a:r>
              <a:rPr lang="en-US" dirty="0">
                <a:solidFill>
                  <a:schemeClr val="bg1"/>
                </a:solidFill>
              </a:rPr>
              <a:t> Reunion Event</a:t>
            </a:r>
          </a:p>
        </p:txBody>
      </p:sp>
    </p:spTree>
    <p:extLst>
      <p:ext uri="{BB962C8B-B14F-4D97-AF65-F5344CB8AC3E}">
        <p14:creationId xmlns:p14="http://schemas.microsoft.com/office/powerpoint/2010/main" val="197893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209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Where does this programming fit?</a:t>
            </a:r>
          </a:p>
        </p:txBody>
      </p:sp>
      <p:graphicFrame>
        <p:nvGraphicFramePr>
          <p:cNvPr id="2" name="Diagram 1"/>
          <p:cNvGraphicFramePr/>
          <p:nvPr>
            <p:extLst>
              <p:ext uri="{D42A27DB-BD31-4B8C-83A1-F6EECF244321}">
                <p14:modId xmlns:p14="http://schemas.microsoft.com/office/powerpoint/2010/main" val="2631975987"/>
              </p:ext>
            </p:extLst>
          </p:nvPr>
        </p:nvGraphicFramePr>
        <p:xfrm>
          <a:off x="232734" y="887730"/>
          <a:ext cx="11780322" cy="5881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6879" y="5897433"/>
            <a:ext cx="6952897" cy="830997"/>
          </a:xfrm>
          <a:prstGeom prst="rect">
            <a:avLst/>
          </a:prstGeom>
          <a:solidFill>
            <a:schemeClr val="bg1">
              <a:lumMod val="85000"/>
            </a:schemeClr>
          </a:solidFill>
        </p:spPr>
        <p:txBody>
          <a:bodyPr wrap="square" rtlCol="0">
            <a:spAutoFit/>
          </a:bodyPr>
          <a:lstStyle/>
          <a:p>
            <a:r>
              <a:rPr lang="en-US" sz="1600" b="1" dirty="0">
                <a:solidFill>
                  <a:schemeClr val="accent3"/>
                </a:solidFill>
                <a:latin typeface="Arial" panose="020B0604020202020204" pitchFamily="34" charset="0"/>
                <a:cs typeface="Arial" panose="020B0604020202020204" pitchFamily="34" charset="0"/>
              </a:rPr>
              <a:t>*Teal positions indicate ASD Integration Programming Committee Members</a:t>
            </a:r>
          </a:p>
          <a:p>
            <a:r>
              <a:rPr lang="en-US" sz="1600" b="1" dirty="0">
                <a:solidFill>
                  <a:schemeClr val="accent1"/>
                </a:solidFill>
                <a:latin typeface="Arial" panose="020B0604020202020204" pitchFamily="34" charset="0"/>
                <a:cs typeface="Arial" panose="020B0604020202020204" pitchFamily="34" charset="0"/>
              </a:rPr>
              <a:t>**Orange position is the new position generated by this program</a:t>
            </a:r>
          </a:p>
        </p:txBody>
      </p:sp>
      <p:pic>
        <p:nvPicPr>
          <p:cNvPr id="6" name="Picture 5" descr="QBC.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05839" y="968312"/>
            <a:ext cx="3446585" cy="910371"/>
          </a:xfrm>
          <a:prstGeom prst="rect">
            <a:avLst/>
          </a:prstGeom>
        </p:spPr>
      </p:pic>
    </p:spTree>
    <p:extLst>
      <p:ext uri="{BB962C8B-B14F-4D97-AF65-F5344CB8AC3E}">
        <p14:creationId xmlns:p14="http://schemas.microsoft.com/office/powerpoint/2010/main" val="93536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0"/>
            <a:ext cx="12192000" cy="6869875"/>
          </a:xfrm>
          <a:prstGeom prst="rect">
            <a:avLst/>
          </a:prstGeom>
        </p:spPr>
      </p:pic>
      <p:sp>
        <p:nvSpPr>
          <p:cNvPr id="8" name="Rectangle 7"/>
          <p:cNvSpPr/>
          <p:nvPr/>
        </p:nvSpPr>
        <p:spPr>
          <a:xfrm>
            <a:off x="6236070" y="1055206"/>
            <a:ext cx="1642443" cy="88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2580309" y="2304405"/>
            <a:ext cx="1589461" cy="88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6236070" y="3553604"/>
            <a:ext cx="1642443" cy="88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403412" y="140945"/>
            <a:ext cx="11428474" cy="6626296"/>
            <a:chOff x="1884789" y="886089"/>
            <a:chExt cx="10207073" cy="5918121"/>
          </a:xfrm>
        </p:grpSpPr>
        <p:grpSp>
          <p:nvGrpSpPr>
            <p:cNvPr id="16" name="Group 15"/>
            <p:cNvGrpSpPr/>
            <p:nvPr/>
          </p:nvGrpSpPr>
          <p:grpSpPr>
            <a:xfrm>
              <a:off x="3375039" y="886089"/>
              <a:ext cx="8716823" cy="5918121"/>
              <a:chOff x="3533986" y="760788"/>
              <a:chExt cx="4036036" cy="2720995"/>
            </a:xfrm>
          </p:grpSpPr>
          <p:sp>
            <p:nvSpPr>
              <p:cNvPr id="7" name="Freeform 6"/>
              <p:cNvSpPr/>
              <p:nvPr/>
            </p:nvSpPr>
            <p:spPr>
              <a:xfrm>
                <a:off x="4916817" y="760861"/>
                <a:ext cx="1280399" cy="1471723"/>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969" tIns="320783" rIns="290969" bIns="320783" numCol="1" spcCol="1270" anchor="ctr" anchorCtr="0">
                <a:noAutofit/>
              </a:bodyPr>
              <a:lstStyle/>
              <a:p>
                <a:pPr lvl="0" algn="ctr" defTabSz="1066800">
                  <a:lnSpc>
                    <a:spcPct val="90000"/>
                  </a:lnSpc>
                  <a:spcBef>
                    <a:spcPct val="0"/>
                  </a:spcBef>
                  <a:spcAft>
                    <a:spcPct val="35000"/>
                  </a:spcAft>
                </a:pPr>
                <a:r>
                  <a:rPr lang="en-US" sz="4800" dirty="0">
                    <a:latin typeface="Arial" panose="020B0604020202020204" pitchFamily="34" charset="0"/>
                    <a:cs typeface="Arial" panose="020B0604020202020204" pitchFamily="34" charset="0"/>
                  </a:rPr>
                  <a:t>Open </a:t>
                </a:r>
                <a:r>
                  <a:rPr lang="en-US" sz="4800" kern="1200" dirty="0">
                    <a:latin typeface="Arial" panose="020B0604020202020204" pitchFamily="34" charset="0"/>
                    <a:cs typeface="Arial" panose="020B0604020202020204" pitchFamily="34" charset="0"/>
                  </a:rPr>
                  <a:t>Office Space</a:t>
                </a:r>
              </a:p>
            </p:txBody>
          </p:sp>
          <p:sp>
            <p:nvSpPr>
              <p:cNvPr id="9" name="Freeform 8"/>
              <p:cNvSpPr/>
              <p:nvPr/>
            </p:nvSpPr>
            <p:spPr>
              <a:xfrm>
                <a:off x="3533986" y="760861"/>
                <a:ext cx="1280399" cy="1471723"/>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529" tIns="229343" rIns="199529" bIns="229343" numCol="1" spcCol="1270" anchor="ctr" anchorCtr="0">
                <a:noAutofit/>
              </a:bodyPr>
              <a:lstStyle/>
              <a:p>
                <a:pPr lvl="0" algn="ctr" defTabSz="16002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Administrative Assistant in Disability Services</a:t>
                </a:r>
              </a:p>
            </p:txBody>
          </p:sp>
          <p:sp>
            <p:nvSpPr>
              <p:cNvPr id="10" name="Freeform 9"/>
              <p:cNvSpPr/>
              <p:nvPr/>
            </p:nvSpPr>
            <p:spPr>
              <a:xfrm>
                <a:off x="4222753" y="2010060"/>
                <a:ext cx="1280399" cy="1471723"/>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969" tIns="320783" rIns="290969" bIns="320783" numCol="1" spcCol="1270" anchor="ctr" anchorCtr="0">
                <a:noAutofit/>
              </a:bodyPr>
              <a:lstStyle/>
              <a:p>
                <a:pPr lvl="0" algn="ctr" defTabSz="1066800">
                  <a:lnSpc>
                    <a:spcPct val="90000"/>
                  </a:lnSpc>
                  <a:spcBef>
                    <a:spcPct val="0"/>
                  </a:spcBef>
                  <a:spcAft>
                    <a:spcPct val="35000"/>
                  </a:spcAft>
                </a:pPr>
                <a:r>
                  <a:rPr lang="en-US" sz="2500" dirty="0">
                    <a:latin typeface="Arial" panose="020B0604020202020204" pitchFamily="34" charset="0"/>
                    <a:cs typeface="Arial" panose="020B0604020202020204" pitchFamily="34" charset="0"/>
                  </a:rPr>
                  <a:t>Director of Disability Services with background &amp; foundations in ASD programming</a:t>
                </a:r>
              </a:p>
            </p:txBody>
          </p:sp>
          <p:sp>
            <p:nvSpPr>
              <p:cNvPr id="12" name="Freeform 11"/>
              <p:cNvSpPr/>
              <p:nvPr/>
            </p:nvSpPr>
            <p:spPr>
              <a:xfrm>
                <a:off x="5605584" y="2010060"/>
                <a:ext cx="1280399" cy="1471723"/>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529" tIns="229343" rIns="199529" bIns="229343" numCol="1" spcCol="1270" anchor="ctr" anchorCtr="0">
                <a:noAutofit/>
              </a:bodyPr>
              <a:lstStyle/>
              <a:p>
                <a:pPr lvl="0" algn="ctr" defTabSz="1066800">
                  <a:lnSpc>
                    <a:spcPct val="90000"/>
                  </a:lnSpc>
                  <a:spcBef>
                    <a:spcPct val="0"/>
                  </a:spcBef>
                  <a:spcAft>
                    <a:spcPct val="35000"/>
                  </a:spcAft>
                </a:pPr>
                <a:r>
                  <a:rPr lang="en-US" sz="3600" dirty="0">
                    <a:latin typeface="Arial" panose="020B0604020202020204" pitchFamily="34" charset="0"/>
                    <a:cs typeface="Arial" panose="020B0604020202020204" pitchFamily="34" charset="0"/>
                  </a:rPr>
                  <a:t>Accessibility Resources</a:t>
                </a:r>
              </a:p>
            </p:txBody>
          </p:sp>
          <p:sp>
            <p:nvSpPr>
              <p:cNvPr id="13" name="Freeform 12"/>
              <p:cNvSpPr/>
              <p:nvPr/>
            </p:nvSpPr>
            <p:spPr>
              <a:xfrm>
                <a:off x="6289623" y="760788"/>
                <a:ext cx="1280399" cy="1471723"/>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969" tIns="320783" rIns="290969" bIns="320783" numCol="1" spcCol="1270" anchor="ctr" anchorCtr="0">
                <a:noAutofit/>
              </a:bodyPr>
              <a:lstStyle/>
              <a:p>
                <a:pPr lvl="0" algn="ctr" defTabSz="1066800">
                  <a:lnSpc>
                    <a:spcPct val="90000"/>
                  </a:lnSpc>
                  <a:spcBef>
                    <a:spcPct val="0"/>
                  </a:spcBef>
                  <a:spcAft>
                    <a:spcPct val="35000"/>
                  </a:spcAft>
                </a:pPr>
                <a:r>
                  <a:rPr lang="en-US" sz="3600" dirty="0">
                    <a:latin typeface="Arial" panose="020B0604020202020204" pitchFamily="34" charset="0"/>
                    <a:cs typeface="Arial" panose="020B0604020202020204" pitchFamily="34" charset="0"/>
                  </a:rPr>
                  <a:t>Trained Counselors</a:t>
                </a:r>
              </a:p>
            </p:txBody>
          </p:sp>
        </p:grpSp>
        <p:sp>
          <p:nvSpPr>
            <p:cNvPr id="17" name="Freeform 16"/>
            <p:cNvSpPr/>
            <p:nvPr/>
          </p:nvSpPr>
          <p:spPr>
            <a:xfrm>
              <a:off x="1884789" y="3594271"/>
              <a:ext cx="2765340" cy="3200974"/>
            </a:xfrm>
            <a:custGeom>
              <a:avLst/>
              <a:gdLst>
                <a:gd name="connsiteX0" fmla="*/ 0 w 1471723"/>
                <a:gd name="connsiteY0" fmla="*/ 640200 h 1280399"/>
                <a:gd name="connsiteX1" fmla="*/ 320100 w 1471723"/>
                <a:gd name="connsiteY1" fmla="*/ 0 h 1280399"/>
                <a:gd name="connsiteX2" fmla="*/ 1151623 w 1471723"/>
                <a:gd name="connsiteY2" fmla="*/ 0 h 1280399"/>
                <a:gd name="connsiteX3" fmla="*/ 1471723 w 1471723"/>
                <a:gd name="connsiteY3" fmla="*/ 640200 h 1280399"/>
                <a:gd name="connsiteX4" fmla="*/ 1151623 w 1471723"/>
                <a:gd name="connsiteY4" fmla="*/ 1280399 h 1280399"/>
                <a:gd name="connsiteX5" fmla="*/ 320100 w 1471723"/>
                <a:gd name="connsiteY5" fmla="*/ 1280399 h 1280399"/>
                <a:gd name="connsiteX6" fmla="*/ 0 w 1471723"/>
                <a:gd name="connsiteY6" fmla="*/ 640200 h 12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723" h="1280399">
                  <a:moveTo>
                    <a:pt x="735861" y="0"/>
                  </a:moveTo>
                  <a:lnTo>
                    <a:pt x="1471723" y="278487"/>
                  </a:lnTo>
                  <a:lnTo>
                    <a:pt x="1471723" y="1001912"/>
                  </a:lnTo>
                  <a:lnTo>
                    <a:pt x="735861" y="1280399"/>
                  </a:lnTo>
                  <a:lnTo>
                    <a:pt x="0" y="1001912"/>
                  </a:lnTo>
                  <a:lnTo>
                    <a:pt x="0" y="278487"/>
                  </a:lnTo>
                  <a:lnTo>
                    <a:pt x="735861"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529" tIns="229343" rIns="199529" bIns="229343" numCol="1" spcCol="1270" anchor="ctr" anchorCtr="0">
              <a:noAutofit/>
            </a:bodyPr>
            <a:lstStyle/>
            <a:p>
              <a:pPr lvl="0" algn="ctr" defTabSz="1600200">
                <a:lnSpc>
                  <a:spcPct val="90000"/>
                </a:lnSpc>
                <a:spcBef>
                  <a:spcPct val="0"/>
                </a:spcBef>
                <a:spcAft>
                  <a:spcPct val="35000"/>
                </a:spcAft>
              </a:pPr>
              <a:r>
                <a:rPr lang="en-US" sz="4200" kern="1200" dirty="0">
                  <a:solidFill>
                    <a:schemeClr val="tx1"/>
                  </a:solidFill>
                  <a:latin typeface="Arial" panose="020B0604020202020204" pitchFamily="34" charset="0"/>
                  <a:cs typeface="Arial" panose="020B0604020202020204" pitchFamily="34" charset="0"/>
                </a:rPr>
                <a:t>Current Resources</a:t>
              </a:r>
              <a:r>
                <a:rPr lang="en-US" sz="4000" kern="1200" dirty="0">
                  <a:solidFill>
                    <a:schemeClr val="tx1"/>
                  </a:solidFill>
                  <a:latin typeface="Arial" panose="020B0604020202020204" pitchFamily="34" charset="0"/>
                  <a:cs typeface="Arial" panose="020B0604020202020204" pitchFamily="34" charset="0"/>
                </a:rPr>
                <a:t>:</a:t>
              </a:r>
              <a:endParaRPr lang="en-US" sz="4200"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0698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7442613"/>
              </p:ext>
            </p:extLst>
          </p:nvPr>
        </p:nvGraphicFramePr>
        <p:xfrm>
          <a:off x="510643" y="937694"/>
          <a:ext cx="11281557" cy="5852102"/>
        </p:xfrm>
        <a:graphic>
          <a:graphicData uri="http://schemas.openxmlformats.org/drawingml/2006/table">
            <a:tbl>
              <a:tblPr firstRow="1" bandRow="1">
                <a:tableStyleId>{21E4AEA4-8DFA-4A89-87EB-49C32662AFE0}</a:tableStyleId>
              </a:tblPr>
              <a:tblGrid>
                <a:gridCol w="1193573">
                  <a:extLst>
                    <a:ext uri="{9D8B030D-6E8A-4147-A177-3AD203B41FA5}">
                      <a16:colId xmlns:a16="http://schemas.microsoft.com/office/drawing/2014/main" val="20000"/>
                    </a:ext>
                  </a:extLst>
                </a:gridCol>
                <a:gridCol w="2444529">
                  <a:extLst>
                    <a:ext uri="{9D8B030D-6E8A-4147-A177-3AD203B41FA5}">
                      <a16:colId xmlns:a16="http://schemas.microsoft.com/office/drawing/2014/main" val="20001"/>
                    </a:ext>
                  </a:extLst>
                </a:gridCol>
                <a:gridCol w="5876050">
                  <a:extLst>
                    <a:ext uri="{9D8B030D-6E8A-4147-A177-3AD203B41FA5}">
                      <a16:colId xmlns:a16="http://schemas.microsoft.com/office/drawing/2014/main" val="20002"/>
                    </a:ext>
                  </a:extLst>
                </a:gridCol>
                <a:gridCol w="1767405">
                  <a:extLst>
                    <a:ext uri="{9D8B030D-6E8A-4147-A177-3AD203B41FA5}">
                      <a16:colId xmlns:a16="http://schemas.microsoft.com/office/drawing/2014/main" val="20003"/>
                    </a:ext>
                  </a:extLst>
                </a:gridCol>
              </a:tblGrid>
              <a:tr h="625593">
                <a:tc>
                  <a:txBody>
                    <a:bodyPr/>
                    <a:lstStyle/>
                    <a:p>
                      <a:r>
                        <a:rPr lang="en-US" sz="1800" dirty="0">
                          <a:latin typeface="Arial" panose="020B0604020202020204" pitchFamily="34" charset="0"/>
                          <a:cs typeface="Arial" panose="020B0604020202020204" pitchFamily="34" charset="0"/>
                        </a:rPr>
                        <a:t>Budget</a:t>
                      </a:r>
                      <a:r>
                        <a:rPr lang="en-US" sz="1800" baseline="0" dirty="0">
                          <a:latin typeface="Arial" panose="020B0604020202020204" pitchFamily="34" charset="0"/>
                          <a:cs typeface="Arial" panose="020B0604020202020204" pitchFamily="34" charset="0"/>
                        </a:rPr>
                        <a:t> Line Item</a:t>
                      </a:r>
                      <a:endParaRPr lang="en-US" sz="1800" dirty="0">
                        <a:latin typeface="Arial" panose="020B0604020202020204" pitchFamily="34" charset="0"/>
                        <a:cs typeface="Arial" panose="020B0604020202020204" pitchFamily="34" charset="0"/>
                      </a:endParaRPr>
                    </a:p>
                  </a:txBody>
                  <a:tcPr marL="89370" marR="89370" marT="44685" marB="44685"/>
                </a:tc>
                <a:tc>
                  <a:txBody>
                    <a:bodyPr/>
                    <a:lstStyle/>
                    <a:p>
                      <a:r>
                        <a:rPr lang="en-US" sz="1800" dirty="0">
                          <a:latin typeface="Arial" panose="020B0604020202020204" pitchFamily="34" charset="0"/>
                          <a:cs typeface="Arial" panose="020B0604020202020204" pitchFamily="34" charset="0"/>
                        </a:rPr>
                        <a:t>Ite</a:t>
                      </a:r>
                      <a:r>
                        <a:rPr lang="en-US" sz="1800" baseline="0" dirty="0">
                          <a:latin typeface="Arial" panose="020B0604020202020204" pitchFamily="34" charset="0"/>
                          <a:cs typeface="Arial" panose="020B0604020202020204" pitchFamily="34" charset="0"/>
                        </a:rPr>
                        <a:t>m Description</a:t>
                      </a:r>
                      <a:endParaRPr lang="en-US" sz="1800" dirty="0">
                        <a:latin typeface="Arial" panose="020B0604020202020204" pitchFamily="34" charset="0"/>
                        <a:cs typeface="Arial" panose="020B0604020202020204" pitchFamily="34" charset="0"/>
                      </a:endParaRPr>
                    </a:p>
                  </a:txBody>
                  <a:tcPr marL="89370" marR="89370" marT="44685" marB="44685"/>
                </a:tc>
                <a:tc>
                  <a:txBody>
                    <a:bodyPr/>
                    <a:lstStyle/>
                    <a:p>
                      <a:r>
                        <a:rPr lang="en-US" sz="1800" dirty="0">
                          <a:latin typeface="Arial" panose="020B0604020202020204" pitchFamily="34" charset="0"/>
                          <a:cs typeface="Arial" panose="020B0604020202020204" pitchFamily="34" charset="0"/>
                        </a:rPr>
                        <a:t>Purpose</a:t>
                      </a:r>
                      <a:r>
                        <a:rPr lang="en-US" sz="1800" baseline="0" dirty="0">
                          <a:latin typeface="Arial" panose="020B0604020202020204" pitchFamily="34" charset="0"/>
                          <a:cs typeface="Arial" panose="020B0604020202020204" pitchFamily="34" charset="0"/>
                        </a:rPr>
                        <a:t> &amp; Explanation</a:t>
                      </a:r>
                      <a:endParaRPr lang="en-US" sz="1800" dirty="0">
                        <a:latin typeface="Arial" panose="020B0604020202020204" pitchFamily="34" charset="0"/>
                        <a:cs typeface="Arial" panose="020B0604020202020204" pitchFamily="34" charset="0"/>
                      </a:endParaRPr>
                    </a:p>
                  </a:txBody>
                  <a:tcPr marL="89370" marR="89370" marT="44685" marB="44685"/>
                </a:tc>
                <a:tc>
                  <a:txBody>
                    <a:bodyPr/>
                    <a:lstStyle/>
                    <a:p>
                      <a:r>
                        <a:rPr lang="en-US" sz="1800" dirty="0">
                          <a:latin typeface="Arial" panose="020B0604020202020204" pitchFamily="34" charset="0"/>
                          <a:cs typeface="Arial" panose="020B0604020202020204" pitchFamily="34" charset="0"/>
                        </a:rPr>
                        <a:t>Proposed Program Cost</a:t>
                      </a:r>
                    </a:p>
                  </a:txBody>
                  <a:tcPr marL="89370" marR="89370" marT="44685" marB="44685"/>
                </a:tc>
                <a:extLst>
                  <a:ext uri="{0D108BD9-81ED-4DB2-BD59-A6C34878D82A}">
                    <a16:rowId xmlns:a16="http://schemas.microsoft.com/office/drawing/2014/main" val="10000"/>
                  </a:ext>
                </a:extLst>
              </a:tr>
              <a:tr h="555856">
                <a:tc>
                  <a:txBody>
                    <a:bodyPr/>
                    <a:lstStyle/>
                    <a:p>
                      <a:r>
                        <a:rPr lang="en-US" sz="1800" dirty="0">
                          <a:latin typeface="Arial" panose="020B0604020202020204" pitchFamily="34" charset="0"/>
                          <a:cs typeface="Arial" panose="020B0604020202020204" pitchFamily="34" charset="0"/>
                        </a:rPr>
                        <a:t>1.</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Support Staff</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1 Project Coordinator @ $46792</a:t>
                      </a:r>
                    </a:p>
                  </a:txBody>
                  <a:tcPr marL="89370" marR="89370" marT="44685" marB="44685" anchor="ctr"/>
                </a:tc>
                <a:tc>
                  <a:txBody>
                    <a:bodyPr/>
                    <a:lstStyle/>
                    <a:p>
                      <a:pPr algn="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46792</a:t>
                      </a:r>
                      <a:endParaRPr lang="en-US" sz="1800" dirty="0">
                        <a:latin typeface="Arial" panose="020B0604020202020204" pitchFamily="34" charset="0"/>
                        <a:cs typeface="Arial" panose="020B0604020202020204" pitchFamily="34" charset="0"/>
                      </a:endParaRPr>
                    </a:p>
                  </a:txBody>
                  <a:tcPr marL="89370" marR="89370" marT="44685" marB="44685" anchor="ctr"/>
                </a:tc>
                <a:extLst>
                  <a:ext uri="{0D108BD9-81ED-4DB2-BD59-A6C34878D82A}">
                    <a16:rowId xmlns:a16="http://schemas.microsoft.com/office/drawing/2014/main" val="10001"/>
                  </a:ext>
                </a:extLst>
              </a:tr>
              <a:tr h="893704">
                <a:tc>
                  <a:txBody>
                    <a:bodyPr/>
                    <a:lstStyle/>
                    <a:p>
                      <a:r>
                        <a:rPr lang="en-US" sz="1800" dirty="0">
                          <a:latin typeface="Arial" panose="020B0604020202020204" pitchFamily="34" charset="0"/>
                          <a:cs typeface="Arial" panose="020B0604020202020204" pitchFamily="34" charset="0"/>
                        </a:rPr>
                        <a:t>2.</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Student Workers</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2 Student Workers X $8/hr. X 15 hrs./week X 40 weeks/year = $9600</a:t>
                      </a:r>
                    </a:p>
                    <a:p>
                      <a:r>
                        <a:rPr lang="en-US" sz="1800" dirty="0">
                          <a:latin typeface="Arial" panose="020B0604020202020204" pitchFamily="34" charset="0"/>
                          <a:cs typeface="Arial" panose="020B0604020202020204" pitchFamily="34" charset="0"/>
                        </a:rPr>
                        <a:t>Work Study – 25% X 9600 = $2400</a:t>
                      </a:r>
                    </a:p>
                  </a:txBody>
                  <a:tcPr marL="89370" marR="89370" marT="44685" marB="44685" anchor="ctr"/>
                </a:tc>
                <a:tc>
                  <a:txBody>
                    <a:bodyPr/>
                    <a:lstStyle/>
                    <a:p>
                      <a:pPr algn="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2400</a:t>
                      </a:r>
                      <a:endParaRPr lang="en-US" sz="1800" dirty="0">
                        <a:latin typeface="Arial" panose="020B0604020202020204" pitchFamily="34" charset="0"/>
                        <a:cs typeface="Arial" panose="020B0604020202020204" pitchFamily="34" charset="0"/>
                      </a:endParaRPr>
                    </a:p>
                  </a:txBody>
                  <a:tcPr marL="89370" marR="89370" marT="44685" marB="44685" anchor="ctr"/>
                </a:tc>
                <a:extLst>
                  <a:ext uri="{0D108BD9-81ED-4DB2-BD59-A6C34878D82A}">
                    <a16:rowId xmlns:a16="http://schemas.microsoft.com/office/drawing/2014/main" val="10002"/>
                  </a:ext>
                </a:extLst>
              </a:tr>
              <a:tr h="625593">
                <a:tc>
                  <a:txBody>
                    <a:bodyPr/>
                    <a:lstStyle/>
                    <a:p>
                      <a:r>
                        <a:rPr lang="en-US" sz="1800" dirty="0">
                          <a:latin typeface="Arial" panose="020B0604020202020204" pitchFamily="34" charset="0"/>
                          <a:cs typeface="Arial" panose="020B0604020202020204" pitchFamily="34" charset="0"/>
                        </a:rPr>
                        <a:t>3.</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Fring</a:t>
                      </a:r>
                      <a:r>
                        <a:rPr lang="en-US" sz="1800" baseline="0" dirty="0">
                          <a:latin typeface="Arial" panose="020B0604020202020204" pitchFamily="34" charset="0"/>
                          <a:cs typeface="Arial" panose="020B0604020202020204" pitchFamily="34" charset="0"/>
                        </a:rPr>
                        <a:t>e Benefits</a:t>
                      </a:r>
                      <a:endParaRPr lang="en-US" sz="1800" dirty="0">
                        <a:latin typeface="Arial" panose="020B0604020202020204" pitchFamily="34" charset="0"/>
                        <a:cs typeface="Arial" panose="020B0604020202020204" pitchFamily="34" charset="0"/>
                      </a:endParaRP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10% X 2400 = $240</a:t>
                      </a:r>
                    </a:p>
                    <a:p>
                      <a:r>
                        <a:rPr lang="en-US" sz="1800" dirty="0">
                          <a:latin typeface="Arial" panose="020B0604020202020204" pitchFamily="34" charset="0"/>
                          <a:cs typeface="Arial" panose="020B0604020202020204" pitchFamily="34" charset="0"/>
                        </a:rPr>
                        <a:t>30% X 46792 = $14038</a:t>
                      </a:r>
                    </a:p>
                  </a:txBody>
                  <a:tcPr marL="89370" marR="89370" marT="44685" marB="44685" anchor="ctr"/>
                </a:tc>
                <a:tc>
                  <a:txBody>
                    <a:bodyPr/>
                    <a:lstStyle/>
                    <a:p>
                      <a:pPr algn="r"/>
                      <a:r>
                        <a:rPr lang="en-US" sz="1800">
                          <a:latin typeface="Arial" panose="020B0604020202020204" pitchFamily="34" charset="0"/>
                          <a:cs typeface="Arial" panose="020B0604020202020204" pitchFamily="34" charset="0"/>
                        </a:rPr>
                        <a:t>$</a:t>
                      </a:r>
                      <a:r>
                        <a:rPr lang="en-US" sz="1800" smtClean="0">
                          <a:latin typeface="Arial" panose="020B0604020202020204" pitchFamily="34" charset="0"/>
                          <a:cs typeface="Arial" panose="020B0604020202020204" pitchFamily="34" charset="0"/>
                        </a:rPr>
                        <a:t>14278</a:t>
                      </a:r>
                      <a:endParaRPr lang="en-US" sz="1800" dirty="0">
                        <a:latin typeface="Arial" panose="020B0604020202020204" pitchFamily="34" charset="0"/>
                        <a:cs typeface="Arial" panose="020B0604020202020204" pitchFamily="34" charset="0"/>
                      </a:endParaRPr>
                    </a:p>
                  </a:txBody>
                  <a:tcPr marL="89370" marR="89370" marT="44685" marB="44685" anchor="ctr"/>
                </a:tc>
                <a:extLst>
                  <a:ext uri="{0D108BD9-81ED-4DB2-BD59-A6C34878D82A}">
                    <a16:rowId xmlns:a16="http://schemas.microsoft.com/office/drawing/2014/main" val="10003"/>
                  </a:ext>
                </a:extLst>
              </a:tr>
              <a:tr h="625593">
                <a:tc>
                  <a:txBody>
                    <a:bodyPr/>
                    <a:lstStyle/>
                    <a:p>
                      <a:r>
                        <a:rPr lang="en-US" sz="1800" dirty="0">
                          <a:latin typeface="Arial" panose="020B0604020202020204" pitchFamily="34" charset="0"/>
                          <a:cs typeface="Arial" panose="020B0604020202020204" pitchFamily="34" charset="0"/>
                        </a:rPr>
                        <a:t>4.</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Travel</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Local mileage; Travel to conferences/institutes; student events</a:t>
                      </a:r>
                    </a:p>
                  </a:txBody>
                  <a:tcPr marL="89370" marR="89370" marT="44685" marB="44685" anchor="ctr"/>
                </a:tc>
                <a:tc>
                  <a:txBody>
                    <a:bodyPr/>
                    <a:lstStyle/>
                    <a:p>
                      <a:pPr algn="r"/>
                      <a:r>
                        <a:rPr lang="en-US" sz="1800" dirty="0">
                          <a:latin typeface="Arial" panose="020B0604020202020204" pitchFamily="34" charset="0"/>
                          <a:cs typeface="Arial" panose="020B0604020202020204" pitchFamily="34" charset="0"/>
                        </a:rPr>
                        <a:t>$500</a:t>
                      </a:r>
                    </a:p>
                  </a:txBody>
                  <a:tcPr marL="89370" marR="89370" marT="44685" marB="44685" anchor="ctr"/>
                </a:tc>
                <a:extLst>
                  <a:ext uri="{0D108BD9-81ED-4DB2-BD59-A6C34878D82A}">
                    <a16:rowId xmlns:a16="http://schemas.microsoft.com/office/drawing/2014/main" val="10004"/>
                  </a:ext>
                </a:extLst>
              </a:tr>
              <a:tr h="625593">
                <a:tc>
                  <a:txBody>
                    <a:bodyPr/>
                    <a:lstStyle/>
                    <a:p>
                      <a:r>
                        <a:rPr lang="en-US" sz="1800" dirty="0">
                          <a:latin typeface="Arial" panose="020B0604020202020204" pitchFamily="34" charset="0"/>
                          <a:cs typeface="Arial" panose="020B0604020202020204" pitchFamily="34" charset="0"/>
                        </a:rPr>
                        <a:t>5.</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Supplies</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General Office Supplies (pens, pencils, paper, ink, staples, stickers)</a:t>
                      </a:r>
                    </a:p>
                  </a:txBody>
                  <a:tcPr marL="89370" marR="89370" marT="44685" marB="44685" anchor="ctr"/>
                </a:tc>
                <a:tc>
                  <a:txBody>
                    <a:bodyPr/>
                    <a:lstStyle/>
                    <a:p>
                      <a:pPr algn="r"/>
                      <a:r>
                        <a:rPr lang="en-US" sz="1800" dirty="0">
                          <a:latin typeface="Arial" panose="020B0604020202020204" pitchFamily="34" charset="0"/>
                          <a:cs typeface="Arial" panose="020B0604020202020204" pitchFamily="34" charset="0"/>
                        </a:rPr>
                        <a:t>$2000</a:t>
                      </a:r>
                    </a:p>
                  </a:txBody>
                  <a:tcPr marL="89370" marR="89370" marT="44685" marB="44685" anchor="ctr"/>
                </a:tc>
                <a:extLst>
                  <a:ext uri="{0D108BD9-81ED-4DB2-BD59-A6C34878D82A}">
                    <a16:rowId xmlns:a16="http://schemas.microsoft.com/office/drawing/2014/main" val="10005"/>
                  </a:ext>
                </a:extLst>
              </a:tr>
              <a:tr h="625593">
                <a:tc>
                  <a:txBody>
                    <a:bodyPr/>
                    <a:lstStyle/>
                    <a:p>
                      <a:r>
                        <a:rPr lang="en-US" sz="1800" dirty="0">
                          <a:latin typeface="Arial" panose="020B0604020202020204" pitchFamily="34" charset="0"/>
                          <a:cs typeface="Arial" panose="020B0604020202020204" pitchFamily="34" charset="0"/>
                        </a:rPr>
                        <a:t>6.</a:t>
                      </a: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Advertising</a:t>
                      </a:r>
                      <a:r>
                        <a:rPr lang="en-US" sz="1800" baseline="0" dirty="0">
                          <a:latin typeface="Arial" panose="020B0604020202020204" pitchFamily="34" charset="0"/>
                          <a:cs typeface="Arial" panose="020B0604020202020204" pitchFamily="34" charset="0"/>
                        </a:rPr>
                        <a:t> &amp; Recruitment Materials</a:t>
                      </a:r>
                      <a:endParaRPr lang="en-US" sz="1800" dirty="0">
                        <a:latin typeface="Arial" panose="020B0604020202020204" pitchFamily="34" charset="0"/>
                        <a:cs typeface="Arial" panose="020B0604020202020204" pitchFamily="34" charset="0"/>
                      </a:endParaRPr>
                    </a:p>
                  </a:txBody>
                  <a:tcPr marL="89370" marR="89370" marT="44685" marB="44685" anchor="ctr"/>
                </a:tc>
                <a:tc>
                  <a:txBody>
                    <a:bodyPr/>
                    <a:lstStyle/>
                    <a:p>
                      <a:r>
                        <a:rPr lang="en-US" sz="1800" dirty="0">
                          <a:latin typeface="Arial" panose="020B0604020202020204" pitchFamily="34" charset="0"/>
                          <a:cs typeface="Arial" panose="020B0604020202020204" pitchFamily="34" charset="0"/>
                        </a:rPr>
                        <a:t>Flyers, brochures, radio, and print advertisements</a:t>
                      </a:r>
                    </a:p>
                  </a:txBody>
                  <a:tcPr marL="89370" marR="89370" marT="44685" marB="44685" anchor="ctr"/>
                </a:tc>
                <a:tc>
                  <a:txBody>
                    <a:bodyPr/>
                    <a:lstStyle/>
                    <a:p>
                      <a:pPr algn="r"/>
                      <a:r>
                        <a:rPr lang="en-US" sz="1800" dirty="0">
                          <a:latin typeface="Arial" panose="020B0604020202020204" pitchFamily="34" charset="0"/>
                          <a:cs typeface="Arial" panose="020B0604020202020204" pitchFamily="34" charset="0"/>
                        </a:rPr>
                        <a:t>$2500</a:t>
                      </a:r>
                    </a:p>
                  </a:txBody>
                  <a:tcPr marL="89370" marR="89370" marT="44685" marB="44685" anchor="ctr"/>
                </a:tc>
                <a:extLst>
                  <a:ext uri="{0D108BD9-81ED-4DB2-BD59-A6C34878D82A}">
                    <a16:rowId xmlns:a16="http://schemas.microsoft.com/office/drawing/2014/main" val="10006"/>
                  </a:ext>
                </a:extLst>
              </a:tr>
              <a:tr h="625593">
                <a:tc>
                  <a:txBody>
                    <a:bodyPr/>
                    <a:lstStyle/>
                    <a:p>
                      <a:r>
                        <a:rPr lang="en-US" sz="1800" dirty="0">
                          <a:latin typeface="Arial" panose="020B0604020202020204" pitchFamily="34" charset="0"/>
                          <a:cs typeface="Arial" panose="020B0604020202020204" pitchFamily="34" charset="0"/>
                        </a:rPr>
                        <a:t>7.</a:t>
                      </a:r>
                    </a:p>
                  </a:txBody>
                  <a:tcPr marL="89370" marR="89370" marT="44685" marB="44685" anchor="ctr">
                    <a:lnB w="381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Other Costs</a:t>
                      </a:r>
                    </a:p>
                  </a:txBody>
                  <a:tcPr marL="89370" marR="89370" marT="44685" marB="44685" anchor="ctr">
                    <a:lnB w="381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Conferences, association memberships; technology services; common read materials; speaker honorarium</a:t>
                      </a:r>
                    </a:p>
                  </a:txBody>
                  <a:tcPr marL="89370" marR="89370" marT="44685" marB="44685" anchor="ctr">
                    <a:lnB w="38100" cap="flat" cmpd="sng" algn="ctr">
                      <a:solidFill>
                        <a:schemeClr val="tx1"/>
                      </a:solidFill>
                      <a:prstDash val="solid"/>
                      <a:round/>
                      <a:headEnd type="none" w="med" len="med"/>
                      <a:tailEnd type="none" w="med" len="med"/>
                    </a:lnB>
                  </a:tcPr>
                </a:tc>
                <a:tc>
                  <a:txBody>
                    <a:bodyPr/>
                    <a:lstStyle/>
                    <a:p>
                      <a:pPr algn="r"/>
                      <a:r>
                        <a:rPr lang="en-US" sz="1800" dirty="0">
                          <a:latin typeface="Arial" panose="020B0604020202020204" pitchFamily="34" charset="0"/>
                          <a:cs typeface="Arial" panose="020B0604020202020204" pitchFamily="34" charset="0"/>
                        </a:rPr>
                        <a:t>$6500</a:t>
                      </a:r>
                    </a:p>
                  </a:txBody>
                  <a:tcPr marL="89370" marR="89370" marT="44685" marB="44685"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55856">
                <a:tc>
                  <a:txBody>
                    <a:bodyPr/>
                    <a:lstStyle/>
                    <a:p>
                      <a:r>
                        <a:rPr lang="en-US" sz="1800" dirty="0">
                          <a:latin typeface="Arial" panose="020B0604020202020204" pitchFamily="34" charset="0"/>
                          <a:cs typeface="Arial" panose="020B0604020202020204" pitchFamily="34" charset="0"/>
                        </a:rPr>
                        <a:t>8.</a:t>
                      </a:r>
                    </a:p>
                  </a:txBody>
                  <a:tcPr marL="89370" marR="89370" marT="44685" marB="44685" anchor="ctr">
                    <a:lnT w="38100" cap="flat" cmpd="sng" algn="ctr">
                      <a:solidFill>
                        <a:schemeClr val="tx1"/>
                      </a:solidFill>
                      <a:prstDash val="solid"/>
                      <a:round/>
                      <a:headEnd type="none" w="med" len="med"/>
                      <a:tailEnd type="none" w="med" len="med"/>
                    </a:lnT>
                  </a:tcPr>
                </a:tc>
                <a:tc>
                  <a:txBody>
                    <a:bodyPr/>
                    <a:lstStyle/>
                    <a:p>
                      <a:r>
                        <a:rPr lang="en-US" sz="1800" dirty="0">
                          <a:latin typeface="Arial" panose="020B0604020202020204" pitchFamily="34" charset="0"/>
                          <a:cs typeface="Arial" panose="020B0604020202020204" pitchFamily="34" charset="0"/>
                        </a:rPr>
                        <a:t>Total</a:t>
                      </a:r>
                    </a:p>
                  </a:txBody>
                  <a:tcPr marL="89370" marR="89370" marT="44685" marB="44685" anchor="ctr">
                    <a:lnT w="38100" cap="flat" cmpd="sng" algn="ctr">
                      <a:solidFill>
                        <a:schemeClr val="tx1"/>
                      </a:solidFill>
                      <a:prstDash val="solid"/>
                      <a:round/>
                      <a:headEnd type="none" w="med" len="med"/>
                      <a:tailEnd type="none" w="med" len="med"/>
                    </a:lnT>
                  </a:tcPr>
                </a:tc>
                <a:tc>
                  <a:txBody>
                    <a:bodyPr/>
                    <a:lstStyle/>
                    <a:p>
                      <a:endParaRPr lang="en-US" sz="1800" dirty="0">
                        <a:latin typeface="Arial" panose="020B0604020202020204" pitchFamily="34" charset="0"/>
                        <a:cs typeface="Arial" panose="020B0604020202020204" pitchFamily="34" charset="0"/>
                      </a:endParaRPr>
                    </a:p>
                  </a:txBody>
                  <a:tcPr marL="89370" marR="89370" marT="44685" marB="44685" anchor="ctr">
                    <a:lnT w="38100" cap="flat" cmpd="sng" algn="ctr">
                      <a:solidFill>
                        <a:schemeClr val="tx1"/>
                      </a:solidFill>
                      <a:prstDash val="solid"/>
                      <a:round/>
                      <a:headEnd type="none" w="med" len="med"/>
                      <a:tailEnd type="none" w="med" len="med"/>
                    </a:lnT>
                  </a:tcPr>
                </a:tc>
                <a:tc>
                  <a:txBody>
                    <a:bodyPr/>
                    <a:lstStyle/>
                    <a:p>
                      <a:pPr algn="r"/>
                      <a:r>
                        <a:rPr lang="en-US" sz="1800" dirty="0">
                          <a:latin typeface="Arial" panose="020B0604020202020204" pitchFamily="34" charset="0"/>
                          <a:cs typeface="Arial" panose="020B0604020202020204" pitchFamily="34" charset="0"/>
                        </a:rPr>
                        <a:t>$74970</a:t>
                      </a:r>
                    </a:p>
                  </a:txBody>
                  <a:tcPr marL="89370" marR="89370" marT="44685" marB="44685"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5" name="Rectangle 4"/>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Budget</a:t>
            </a:r>
          </a:p>
        </p:txBody>
      </p:sp>
    </p:spTree>
    <p:extLst>
      <p:ext uri="{BB962C8B-B14F-4D97-AF65-F5344CB8AC3E}">
        <p14:creationId xmlns:p14="http://schemas.microsoft.com/office/powerpoint/2010/main" val="101569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Funding Opportunities</a:t>
            </a:r>
          </a:p>
        </p:txBody>
      </p:sp>
      <p:sp>
        <p:nvSpPr>
          <p:cNvPr id="6" name="Rectangle 5"/>
          <p:cNvSpPr/>
          <p:nvPr/>
        </p:nvSpPr>
        <p:spPr>
          <a:xfrm>
            <a:off x="128589" y="1127371"/>
            <a:ext cx="7139110" cy="5262979"/>
          </a:xfrm>
          <a:prstGeom prst="rect">
            <a:avLst/>
          </a:prstGeom>
        </p:spPr>
        <p:txBody>
          <a:bodyPr wrap="square">
            <a:spAutoFit/>
          </a:bodyPr>
          <a:lstStyle/>
          <a:p>
            <a:r>
              <a:rPr lang="en-US" sz="2400" dirty="0">
                <a:solidFill>
                  <a:schemeClr val="accent2"/>
                </a:solidFill>
                <a:latin typeface="Arial" panose="020B0604020202020204" pitchFamily="34" charset="0"/>
                <a:cs typeface="Arial" panose="020B0604020202020204" pitchFamily="34" charset="0"/>
              </a:rPr>
              <a:t>ED-GRANTS-072116-001</a:t>
            </a:r>
            <a:br>
              <a:rPr lang="en-US" sz="2400"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OSERS: OSEP: National Technical Assistance Center to Increase the Participation and Improve the Performance of Students with Disabilities on State and Districtwide Assessments</a:t>
            </a:r>
            <a:r>
              <a:rPr lang="en-US" sz="2400" dirty="0">
                <a:solidFill>
                  <a:schemeClr val="accent2"/>
                </a:solidFill>
                <a:latin typeface="Arial" panose="020B0604020202020204" pitchFamily="34" charset="0"/>
                <a:cs typeface="Arial" panose="020B0604020202020204" pitchFamily="34" charset="0"/>
              </a:rPr>
              <a:t/>
            </a:r>
            <a:br>
              <a:rPr lang="en-US" sz="2400" dirty="0">
                <a:solidFill>
                  <a:schemeClr val="accent2"/>
                </a:solidFill>
                <a:latin typeface="Arial" panose="020B0604020202020204" pitchFamily="34" charset="0"/>
                <a:cs typeface="Arial" panose="020B0604020202020204" pitchFamily="34" charset="0"/>
              </a:rPr>
            </a:br>
            <a:r>
              <a:rPr lang="en-US" sz="2400" dirty="0">
                <a:solidFill>
                  <a:schemeClr val="accent2"/>
                </a:solidFill>
                <a:latin typeface="Arial" panose="020B0604020202020204" pitchFamily="34" charset="0"/>
                <a:cs typeface="Arial" panose="020B0604020202020204" pitchFamily="34" charset="0"/>
              </a:rPr>
              <a:t>Department of Education</a:t>
            </a:r>
          </a:p>
          <a:p>
            <a:endParaRPr lang="en-US" sz="2400" dirty="0">
              <a:solidFill>
                <a:schemeClr val="accent2"/>
              </a:solidFill>
              <a:latin typeface="Arial" panose="020B0604020202020204" pitchFamily="34" charset="0"/>
              <a:cs typeface="Arial" panose="020B0604020202020204" pitchFamily="34" charset="0"/>
            </a:endParaRPr>
          </a:p>
          <a:p>
            <a:r>
              <a:rPr lang="en-US" sz="2400" dirty="0">
                <a:solidFill>
                  <a:schemeClr val="accent2"/>
                </a:solidFill>
                <a:latin typeface="Arial" panose="020B0604020202020204" pitchFamily="34" charset="0"/>
                <a:cs typeface="Arial" panose="020B0604020202020204" pitchFamily="34" charset="0"/>
              </a:rPr>
              <a:t>HRSA-17-010</a:t>
            </a:r>
          </a:p>
          <a:p>
            <a:r>
              <a:rPr lang="en-US" sz="2400" b="1" dirty="0">
                <a:solidFill>
                  <a:schemeClr val="accent2"/>
                </a:solidFill>
                <a:latin typeface="Arial" panose="020B0604020202020204" pitchFamily="34" charset="0"/>
                <a:cs typeface="Arial" panose="020B0604020202020204" pitchFamily="34" charset="0"/>
              </a:rPr>
              <a:t>Autism CARES Act National Interdisciplinary Training Resource Center</a:t>
            </a:r>
          </a:p>
          <a:p>
            <a:r>
              <a:rPr lang="en-US" sz="2400" dirty="0">
                <a:solidFill>
                  <a:schemeClr val="accent2"/>
                </a:solidFill>
                <a:latin typeface="Arial" panose="020B0604020202020204" pitchFamily="34" charset="0"/>
                <a:cs typeface="Arial" panose="020B0604020202020204" pitchFamily="34" charset="0"/>
              </a:rPr>
              <a:t>Department of Health and Human Services</a:t>
            </a:r>
          </a:p>
          <a:p>
            <a:r>
              <a:rPr lang="en-US" sz="2400" dirty="0">
                <a:solidFill>
                  <a:schemeClr val="accent2"/>
                </a:solidFill>
                <a:latin typeface="Arial" panose="020B0604020202020204" pitchFamily="34" charset="0"/>
                <a:cs typeface="Arial" panose="020B0604020202020204" pitchFamily="34" charset="0"/>
              </a:rPr>
              <a:t>Health Resources and Services Administration</a:t>
            </a:r>
          </a:p>
          <a:p>
            <a:endParaRPr lang="en-US" sz="24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7125196" y="964994"/>
            <a:ext cx="4826173" cy="452431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After successfully establishing our program, we will apply for several large grants to better serve the ASD population at Queensbridge College. In addition to these two funding opportunities, we will also apply to Department of Education, Department of Health and Human Services, National Institute of Health, and 501(C)(3) organizations such as Autism Speaks.</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7845739" y="5489309"/>
            <a:ext cx="3385086" cy="1183820"/>
            <a:chOff x="8482185" y="5601246"/>
            <a:chExt cx="2243229" cy="784494"/>
          </a:xfrm>
        </p:grpSpPr>
        <p:sp>
          <p:nvSpPr>
            <p:cNvPr id="3" name="Rectangle 2"/>
            <p:cNvSpPr/>
            <p:nvPr/>
          </p:nvSpPr>
          <p:spPr>
            <a:xfrm>
              <a:off x="8482185" y="5604071"/>
              <a:ext cx="2206135" cy="78166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ANTS.GO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02505" y="5601246"/>
              <a:ext cx="2222909" cy="7077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608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References</a:t>
            </a:r>
          </a:p>
        </p:txBody>
      </p:sp>
      <p:sp>
        <p:nvSpPr>
          <p:cNvPr id="2" name="TextBox 1"/>
          <p:cNvSpPr txBox="1"/>
          <p:nvPr/>
        </p:nvSpPr>
        <p:spPr>
          <a:xfrm>
            <a:off x="160421" y="964994"/>
            <a:ext cx="11790948" cy="5632311"/>
          </a:xfrm>
          <a:prstGeom prst="rect">
            <a:avLst/>
          </a:prstGeom>
          <a:noFill/>
        </p:spPr>
        <p:txBody>
          <a:bodyPr wrap="square" rtlCol="0">
            <a:spAutoFit/>
          </a:bodyPr>
          <a:lstStyle/>
          <a:p>
            <a:pPr lvl="1" indent="-548640"/>
            <a:r>
              <a:rPr lang="en-US" dirty="0">
                <a:latin typeface="Arial" panose="020B0604020202020204" pitchFamily="34" charset="0"/>
                <a:cs typeface="Arial" panose="020B0604020202020204" pitchFamily="34" charset="0"/>
              </a:rPr>
              <a:t>2 persons holding their hands [Photograph]. (2015). Retrieved February 20, 2017, from </a:t>
            </a:r>
            <a:r>
              <a:rPr lang="en-US" dirty="0">
                <a:latin typeface="Arial" panose="020B0604020202020204" pitchFamily="34" charset="0"/>
                <a:cs typeface="Arial" panose="020B0604020202020204" pitchFamily="34" charset="0"/>
                <a:hlinkClick r:id="rId2"/>
              </a:rPr>
              <a:t>https://www.pexels.com/</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American Psychiatric Association. (2013). Diagnostic and statistical manual of mental disorders: DSM-5. Washington, D.C: American Psychiatric Publishing.</a:t>
            </a:r>
          </a:p>
          <a:p>
            <a:pPr lvl="1" indent="-548640"/>
            <a:r>
              <a:rPr lang="en-US" dirty="0">
                <a:latin typeface="Arial" panose="020B0604020202020204" pitchFamily="34" charset="0"/>
                <a:cs typeface="Arial" panose="020B0604020202020204" pitchFamily="34" charset="0"/>
              </a:rPr>
              <a:t>Americans with Disabilities Act. (1990). [ADA logo]. Retrieved from </a:t>
            </a:r>
            <a:r>
              <a:rPr lang="en-US" dirty="0">
                <a:latin typeface="Arial" panose="020B0604020202020204" pitchFamily="34" charset="0"/>
                <a:cs typeface="Arial" panose="020B0604020202020204" pitchFamily="34" charset="0"/>
                <a:hlinkClick r:id="rId3"/>
              </a:rPr>
              <a:t>https://www.ada.gov/</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California State University Long Beach. (</a:t>
            </a:r>
            <a:r>
              <a:rPr lang="en-US" dirty="0" err="1">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Autism ally, disabled student services, CSULB. Retrieved from </a:t>
            </a:r>
            <a:r>
              <a:rPr lang="en-US" dirty="0">
                <a:latin typeface="Arial" panose="020B0604020202020204" pitchFamily="34" charset="0"/>
                <a:cs typeface="Arial" panose="020B0604020202020204" pitchFamily="34" charset="0"/>
                <a:hlinkClick r:id="rId4"/>
              </a:rPr>
              <a:t>https://web.csulb.edu/divisions/students/dss/programs/autism_services/autism_ally.htm</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Casual adult fashion collection [Photograph]. (2015). Retrieved February 18, 2017, from </a:t>
            </a:r>
            <a:r>
              <a:rPr lang="en-US" dirty="0">
                <a:latin typeface="Arial" panose="020B0604020202020204" pitchFamily="34" charset="0"/>
                <a:cs typeface="Arial" panose="020B0604020202020204" pitchFamily="34" charset="0"/>
                <a:hlinkClick r:id="rId2"/>
              </a:rPr>
              <a:t>https://www.pexels.com/</a:t>
            </a:r>
            <a:endParaRPr lang="en-US" dirty="0">
              <a:latin typeface="Arial" panose="020B0604020202020204" pitchFamily="34" charset="0"/>
              <a:cs typeface="Arial" panose="020B0604020202020204" pitchFamily="34" charset="0"/>
            </a:endParaRPr>
          </a:p>
          <a:p>
            <a:pPr lvl="1" indent="-548640"/>
            <a:r>
              <a:rPr lang="en-US" dirty="0" err="1">
                <a:latin typeface="Arial" panose="020B0604020202020204" pitchFamily="34" charset="0"/>
                <a:cs typeface="Arial" panose="020B0604020202020204" pitchFamily="34" charset="0"/>
              </a:rPr>
              <a:t>Eng</a:t>
            </a:r>
            <a:r>
              <a:rPr lang="en-US" dirty="0">
                <a:latin typeface="Arial" panose="020B0604020202020204" pitchFamily="34" charset="0"/>
                <a:cs typeface="Arial" panose="020B0604020202020204" pitchFamily="34" charset="0"/>
              </a:rPr>
              <a:t>, D. (2017, January 26). Put Gamification in Higher Ed. Retrieved February 10, 2017, from </a:t>
            </a:r>
            <a:r>
              <a:rPr lang="en-US" dirty="0">
                <a:latin typeface="Arial" panose="020B0604020202020204" pitchFamily="34" charset="0"/>
                <a:cs typeface="Arial" panose="020B0604020202020204" pitchFamily="34" charset="0"/>
                <a:hlinkClick r:id="rId5"/>
              </a:rPr>
              <a:t>https://studentaffairscollective.org/gamification-higher-ed/</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Game controller [Photograph]. (2016). Retrieved February 18, 2017, from </a:t>
            </a:r>
            <a:r>
              <a:rPr lang="en-US" dirty="0">
                <a:latin typeface="Arial" panose="020B0604020202020204" pitchFamily="34" charset="0"/>
                <a:cs typeface="Arial" panose="020B0604020202020204" pitchFamily="34" charset="0"/>
                <a:hlinkClick r:id="rId2"/>
              </a:rPr>
              <a:t>https://www.pexels.com/</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Grants.gov (</a:t>
            </a:r>
            <a:r>
              <a:rPr lang="en-US" dirty="0" err="1">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[Logo]. Retrieved from </a:t>
            </a:r>
            <a:r>
              <a:rPr lang="en-US" dirty="0">
                <a:latin typeface="Arial" panose="020B0604020202020204" pitchFamily="34" charset="0"/>
                <a:cs typeface="Arial" panose="020B0604020202020204" pitchFamily="34" charset="0"/>
                <a:hlinkClick r:id="rId6"/>
              </a:rPr>
              <a:t>https://www.grants.gov/</a:t>
            </a:r>
            <a:endParaRPr lang="en-US" dirty="0">
              <a:latin typeface="Arial" panose="020B0604020202020204" pitchFamily="34" charset="0"/>
              <a:cs typeface="Arial" panose="020B0604020202020204" pitchFamily="34" charset="0"/>
            </a:endParaRPr>
          </a:p>
          <a:p>
            <a:pPr lvl="1" indent="-548640"/>
            <a:r>
              <a:rPr lang="en-US" dirty="0" err="1">
                <a:latin typeface="Arial" panose="020B0604020202020204" pitchFamily="34" charset="0"/>
                <a:cs typeface="Arial" panose="020B0604020202020204" pitchFamily="34" charset="0"/>
              </a:rPr>
              <a:t>Raths</a:t>
            </a:r>
            <a:r>
              <a:rPr lang="en-US" dirty="0">
                <a:latin typeface="Arial" panose="020B0604020202020204" pitchFamily="34" charset="0"/>
                <a:cs typeface="Arial" panose="020B0604020202020204" pitchFamily="34" charset="0"/>
              </a:rPr>
              <a:t>, D. (2015, August 19). Achieving Student Success Through Gamification. Retrieved February 10, 2017, from </a:t>
            </a:r>
            <a:r>
              <a:rPr lang="en-US" dirty="0">
                <a:latin typeface="Arial" panose="020B0604020202020204" pitchFamily="34" charset="0"/>
                <a:cs typeface="Arial" panose="020B0604020202020204" pitchFamily="34" charset="0"/>
                <a:hlinkClick r:id="rId7"/>
              </a:rPr>
              <a:t>https://campustechnology.com/articles/2015/08/19/achieving-student-success-through-non-academic-means.aspx</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Rochester Institute of Technology (2014).  Emerging practices for supporting students on</a:t>
            </a:r>
          </a:p>
          <a:p>
            <a:pPr lvl="2" indent="-548640"/>
            <a:r>
              <a:rPr lang="en-US" dirty="0">
                <a:latin typeface="Arial" panose="020B0604020202020204" pitchFamily="34" charset="0"/>
                <a:cs typeface="Arial" panose="020B0604020202020204" pitchFamily="34" charset="0"/>
              </a:rPr>
              <a:t>the Autism Spectrum in higher education: A guide for higher education professionals. Retrieved from</a:t>
            </a:r>
          </a:p>
          <a:p>
            <a:pPr lvl="2" indent="-548640"/>
            <a:r>
              <a:rPr lang="en-US" dirty="0">
                <a:latin typeface="Arial" panose="020B0604020202020204" pitchFamily="34" charset="0"/>
                <a:cs typeface="Arial" panose="020B0604020202020204" pitchFamily="34" charset="0"/>
                <a:hlinkClick r:id="rId8"/>
              </a:rPr>
              <a:t>https://www.rit.edu/~w-ssp/documents/ASDinHigherEdGuide.pdf</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Shattuck, P. T., </a:t>
            </a:r>
            <a:r>
              <a:rPr lang="en-US" dirty="0" err="1">
                <a:latin typeface="Arial" panose="020B0604020202020204" pitchFamily="34" charset="0"/>
                <a:cs typeface="Arial" panose="020B0604020202020204" pitchFamily="34" charset="0"/>
              </a:rPr>
              <a:t>Narendorf</a:t>
            </a:r>
            <a:r>
              <a:rPr lang="en-US" dirty="0">
                <a:latin typeface="Arial" panose="020B0604020202020204" pitchFamily="34" charset="0"/>
                <a:cs typeface="Arial" panose="020B0604020202020204" pitchFamily="34" charset="0"/>
              </a:rPr>
              <a:t>, S. C., Cooper, B., </a:t>
            </a:r>
            <a:r>
              <a:rPr lang="en-US" dirty="0" err="1">
                <a:latin typeface="Arial" panose="020B0604020202020204" pitchFamily="34" charset="0"/>
                <a:cs typeface="Arial" panose="020B0604020202020204" pitchFamily="34" charset="0"/>
              </a:rPr>
              <a:t>Sterzing</a:t>
            </a:r>
            <a:r>
              <a:rPr lang="en-US" dirty="0">
                <a:latin typeface="Arial" panose="020B0604020202020204" pitchFamily="34" charset="0"/>
                <a:cs typeface="Arial" panose="020B0604020202020204" pitchFamily="34" charset="0"/>
              </a:rPr>
              <a:t>, P. R., Wagner, M., &amp; Taylor, J. L. (2012). Postsecondary education and employment among youth with an autism spectrum disorder. Pediatrics, 129(6), 1042-1049. </a:t>
            </a:r>
          </a:p>
          <a:p>
            <a:pPr lvl="1" indent="-548640"/>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00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16" name="Diagram 15"/>
          <p:cNvGraphicFramePr/>
          <p:nvPr>
            <p:extLst>
              <p:ext uri="{D42A27DB-BD31-4B8C-83A1-F6EECF244321}">
                <p14:modId xmlns:p14="http://schemas.microsoft.com/office/powerpoint/2010/main" val="3796925321"/>
              </p:ext>
            </p:extLst>
          </p:nvPr>
        </p:nvGraphicFramePr>
        <p:xfrm>
          <a:off x="593558" y="1620806"/>
          <a:ext cx="10716126" cy="7090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What is Autism Spectrum Disorder (ASD)?</a:t>
            </a:r>
          </a:p>
        </p:txBody>
      </p:sp>
      <p:sp>
        <p:nvSpPr>
          <p:cNvPr id="18" name="Rectangle 17"/>
          <p:cNvSpPr/>
          <p:nvPr/>
        </p:nvSpPr>
        <p:spPr>
          <a:xfrm>
            <a:off x="160421" y="873387"/>
            <a:ext cx="11790948" cy="3354765"/>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Persistent deficits in social communication and social interaction</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E.g., </a:t>
            </a:r>
            <a:r>
              <a:rPr lang="en-US" sz="2000" dirty="0">
                <a:latin typeface="Arial" panose="020B0604020202020204" pitchFamily="34" charset="0"/>
                <a:cs typeface="Arial" panose="020B0604020202020204" pitchFamily="34" charset="0"/>
              </a:rPr>
              <a:t>abnormal social approach, failure of normal back-and-forth conversation, failure to initiate or respond to social interactions, abnormalities in eye contact, deficits in understanding and use of gestures, total lack of facial expressions, difficulties in making friends, absence of interest in peers (American Psychiatric Association [APA], 2013).</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Restricted, repetitive patterns of behavior, interests, or activities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E.g</a:t>
            </a:r>
            <a:r>
              <a:rPr lang="en-US" sz="24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extreme distress at small changes, difficulties with transitions, rigid thinking patterns, apparent indifference to pain, adverse response to specific sounds or textures, preoccupation with unusual objects (APA, 2013).</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48126" y="3759657"/>
            <a:ext cx="11790948" cy="1200329"/>
          </a:xfrm>
          <a:prstGeom prst="rect">
            <a:avLst/>
          </a:prstGeom>
        </p:spPr>
        <p:txBody>
          <a:bodyPr wrap="square">
            <a:spAutoFit/>
          </a:bodyPr>
          <a:lstStyle/>
          <a:p>
            <a:r>
              <a:rPr lang="en-US" sz="3600" dirty="0">
                <a:ln w="0"/>
                <a:solidFill>
                  <a:srgbClr val="CC7722"/>
                </a:solidFill>
                <a:latin typeface="Arial" panose="020B0604020202020204" pitchFamily="34" charset="0"/>
                <a:cs typeface="Arial" panose="020B0604020202020204" pitchFamily="34" charset="0"/>
              </a:rPr>
              <a:t>How does this affect intellectual ability?</a:t>
            </a:r>
          </a:p>
          <a:p>
            <a:r>
              <a:rPr lang="en-US" sz="3600" dirty="0">
                <a:ln w="0"/>
                <a:solidFill>
                  <a:srgbClr val="CC772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
        <p:nvSpPr>
          <p:cNvPr id="21" name="Rectangle 20"/>
          <p:cNvSpPr/>
          <p:nvPr/>
        </p:nvSpPr>
        <p:spPr>
          <a:xfrm>
            <a:off x="248653" y="5950250"/>
            <a:ext cx="11750842" cy="1384995"/>
          </a:xfrm>
          <a:prstGeom prst="rect">
            <a:avLst/>
          </a:prstGeom>
        </p:spPr>
        <p:txBody>
          <a:bodyPr wrap="square">
            <a:spAutoFit/>
          </a:bodyPr>
          <a:lstStyle/>
          <a:p>
            <a:pPr algn="ctr"/>
            <a:r>
              <a:rPr lang="en-US" sz="2800" dirty="0">
                <a:ln w="0"/>
                <a:solidFill>
                  <a:srgbClr val="CC7722"/>
                </a:solidFill>
                <a:latin typeface="Arial" panose="020B0604020202020204" pitchFamily="34" charset="0"/>
                <a:cs typeface="Arial" panose="020B0604020202020204" pitchFamily="34" charset="0"/>
              </a:rPr>
              <a:t>ASD is not a learning disability. Students could have a severe learning disability or exhibit extreme abilities in some areas </a:t>
            </a:r>
            <a:r>
              <a:rPr lang="en-US" sz="2800" dirty="0">
                <a:solidFill>
                  <a:schemeClr val="accent1"/>
                </a:solidFill>
                <a:latin typeface="Arial" panose="020B0604020202020204" pitchFamily="34" charset="0"/>
                <a:cs typeface="Arial" panose="020B0604020202020204" pitchFamily="34" charset="0"/>
              </a:rPr>
              <a:t>(APA, 2013).</a:t>
            </a:r>
          </a:p>
          <a:p>
            <a:pPr algn="ctr"/>
            <a:r>
              <a:rPr lang="en-US" sz="2800" dirty="0">
                <a:ln w="0"/>
                <a:solidFill>
                  <a:srgbClr val="CC772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899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60421" y="50594"/>
            <a:ext cx="11790948" cy="707886"/>
          </a:xfrm>
          <a:prstGeom prst="rect">
            <a:avLst/>
          </a:prstGeom>
        </p:spPr>
        <p:txBody>
          <a:bodyPr wrap="square">
            <a:spAutoFit/>
          </a:bodyPr>
          <a:lstStyle/>
          <a:p>
            <a:r>
              <a:rPr lang="en-US" sz="4000" dirty="0">
                <a:ln w="0"/>
                <a:solidFill>
                  <a:srgbClr val="CC7722"/>
                </a:solidFill>
                <a:latin typeface="Arial" panose="020B0604020202020204" pitchFamily="34" charset="0"/>
                <a:cs typeface="Arial" panose="020B0604020202020204" pitchFamily="34" charset="0"/>
              </a:rPr>
              <a:t>References </a:t>
            </a:r>
            <a:r>
              <a:rPr lang="en-US" sz="4000">
                <a:ln w="0"/>
                <a:solidFill>
                  <a:srgbClr val="CC7722"/>
                </a:solidFill>
                <a:latin typeface="Arial" panose="020B0604020202020204" pitchFamily="34" charset="0"/>
                <a:cs typeface="Arial" panose="020B0604020202020204" pitchFamily="34" charset="0"/>
              </a:rPr>
              <a:t>(cont.)</a:t>
            </a:r>
            <a:endParaRPr lang="en-US" sz="4000" dirty="0">
              <a:ln w="0"/>
              <a:solidFill>
                <a:srgbClr val="CC7722"/>
              </a:solidFill>
              <a:latin typeface="Arial" panose="020B0604020202020204" pitchFamily="34" charset="0"/>
              <a:cs typeface="Arial" panose="020B0604020202020204" pitchFamily="34" charset="0"/>
            </a:endParaRPr>
          </a:p>
        </p:txBody>
      </p:sp>
      <p:sp>
        <p:nvSpPr>
          <p:cNvPr id="2" name="TextBox 1"/>
          <p:cNvSpPr txBox="1"/>
          <p:nvPr/>
        </p:nvSpPr>
        <p:spPr>
          <a:xfrm>
            <a:off x="160421" y="964994"/>
            <a:ext cx="11790948" cy="2585323"/>
          </a:xfrm>
          <a:prstGeom prst="rect">
            <a:avLst/>
          </a:prstGeom>
          <a:noFill/>
        </p:spPr>
        <p:txBody>
          <a:bodyPr wrap="square" rtlCol="0">
            <a:spAutoFit/>
          </a:bodyPr>
          <a:lstStyle/>
          <a:p>
            <a:pPr lvl="1" indent="-548640"/>
            <a:r>
              <a:rPr lang="en-US" dirty="0">
                <a:latin typeface="Arial" panose="020B0604020202020204" pitchFamily="34" charset="0"/>
                <a:cs typeface="Arial" panose="020B0604020202020204" pitchFamily="34" charset="0"/>
              </a:rPr>
              <a:t>The curious incident of the dog in the night time [Photograph]. (</a:t>
            </a:r>
            <a:r>
              <a:rPr lang="en-US" dirty="0" err="1">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Retrieved February 22, 2017, from </a:t>
            </a:r>
            <a:r>
              <a:rPr lang="en-US" dirty="0">
                <a:latin typeface="Arial" panose="020B0604020202020204" pitchFamily="34" charset="0"/>
                <a:cs typeface="Arial" panose="020B0604020202020204" pitchFamily="34" charset="0"/>
                <a:hlinkClick r:id="rId2"/>
              </a:rPr>
              <a:t>https://upload.wikimedia.org</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The 'gamification' of education. (2016, August 9). Retrieved February 10, 2017, from </a:t>
            </a:r>
            <a:r>
              <a:rPr lang="en-US" dirty="0">
                <a:latin typeface="Arial" panose="020B0604020202020204" pitchFamily="34" charset="0"/>
                <a:cs typeface="Arial" panose="020B0604020202020204" pitchFamily="34" charset="0"/>
                <a:hlinkClick r:id="rId3"/>
              </a:rPr>
              <a:t>http://www.aacrao.org/resources/resources-detail-view/the--gamification--of-education</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Woman in gray shirt seating in between woman in blue black and white plaid long sleeve shirt and man in blue white and black plaid long sleeve shirt having conversation [Photograph]. (2016). Retrieved February 19, 2017, from </a:t>
            </a:r>
            <a:r>
              <a:rPr lang="en-US" dirty="0">
                <a:latin typeface="Arial" panose="020B0604020202020204" pitchFamily="34" charset="0"/>
                <a:cs typeface="Arial" panose="020B0604020202020204" pitchFamily="34" charset="0"/>
                <a:hlinkClick r:id="rId4"/>
              </a:rPr>
              <a:t>https://www.pexels.com/</a:t>
            </a:r>
            <a:endParaRPr lang="en-US" dirty="0">
              <a:latin typeface="Arial" panose="020B0604020202020204" pitchFamily="34" charset="0"/>
              <a:cs typeface="Arial" panose="020B0604020202020204" pitchFamily="34" charset="0"/>
            </a:endParaRPr>
          </a:p>
          <a:p>
            <a:pPr lvl="1" indent="-548640"/>
            <a:r>
              <a:rPr lang="en-US" dirty="0">
                <a:latin typeface="Arial" panose="020B0604020202020204" pitchFamily="34" charset="0"/>
                <a:cs typeface="Arial" panose="020B0604020202020204" pitchFamily="34" charset="0"/>
              </a:rPr>
              <a:t>Woman in yellow long sleeved dress standing beside man in white blue crew neck t shirt [Photograph]. (2015). Retrieved February 17, 2017, from </a:t>
            </a:r>
            <a:r>
              <a:rPr lang="en-US" dirty="0">
                <a:latin typeface="Arial" panose="020B0604020202020204" pitchFamily="34" charset="0"/>
                <a:cs typeface="Arial" panose="020B0604020202020204" pitchFamily="34" charset="0"/>
                <a:hlinkClick r:id="rId4"/>
              </a:rPr>
              <a:t>https://www.pexels.com/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91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2511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236616" y="5173050"/>
            <a:ext cx="11718767" cy="1631216"/>
          </a:xfrm>
          <a:prstGeom prst="rect">
            <a:avLst/>
          </a:prstGeom>
        </p:spPr>
        <p:txBody>
          <a:bodyPr wrap="square">
            <a:spAutoFit/>
          </a:bodyPr>
          <a:lstStyle/>
          <a:p>
            <a:pPr algn="ctr"/>
            <a:r>
              <a:rPr lang="en-US" sz="3600" dirty="0">
                <a:ln w="0"/>
                <a:solidFill>
                  <a:schemeClr val="accent2"/>
                </a:solidFill>
                <a:latin typeface="Arial" panose="020B0604020202020204" pitchFamily="34" charset="0"/>
                <a:cs typeface="Arial" panose="020B0604020202020204" pitchFamily="34" charset="0"/>
              </a:rPr>
              <a:t>At Queensbridge, our ASD population is increasing. </a:t>
            </a:r>
            <a:r>
              <a:rPr lang="en-US" sz="3200" dirty="0">
                <a:ln w="0"/>
                <a:solidFill>
                  <a:schemeClr val="accent1"/>
                </a:solidFill>
                <a:latin typeface="Arial" panose="020B0604020202020204" pitchFamily="34" charset="0"/>
                <a:cs typeface="Arial" panose="020B0604020202020204" pitchFamily="34" charset="0"/>
              </a:rPr>
              <a:t>Programming to integrate this population personally, socially, and academically is a necessity. </a:t>
            </a:r>
          </a:p>
        </p:txBody>
      </p:sp>
      <p:grpSp>
        <p:nvGrpSpPr>
          <p:cNvPr id="6" name="Group 5"/>
          <p:cNvGrpSpPr/>
          <p:nvPr/>
        </p:nvGrpSpPr>
        <p:grpSpPr>
          <a:xfrm>
            <a:off x="312813" y="157111"/>
            <a:ext cx="11566376" cy="3912874"/>
            <a:chOff x="1227658" y="1080322"/>
            <a:chExt cx="11351813" cy="4623794"/>
          </a:xfrm>
        </p:grpSpPr>
        <p:sp>
          <p:nvSpPr>
            <p:cNvPr id="7" name="Rectangle 6"/>
            <p:cNvSpPr/>
            <p:nvPr/>
          </p:nvSpPr>
          <p:spPr>
            <a:xfrm>
              <a:off x="1227658" y="1161154"/>
              <a:ext cx="10262813" cy="1397100"/>
            </a:xfrm>
            <a:prstGeom prst="rect">
              <a:avLst/>
            </a:prstGeom>
            <a:solidFill>
              <a:srgbClr val="0919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62363" y="1080322"/>
              <a:ext cx="3317642" cy="1563892"/>
            </a:xfrm>
            <a:prstGeom prst="rect">
              <a:avLst/>
            </a:prstGeom>
            <a:noFill/>
          </p:spPr>
          <p:txBody>
            <a:bodyPr wrap="square" rtlCol="0">
              <a:spAutoFit/>
            </a:bodyPr>
            <a:lstStyle/>
            <a:p>
              <a:r>
                <a:rPr lang="en-US" sz="80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a:t>
              </a:r>
              <a:endParaRPr lang="en-US" sz="88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4874475" y="1370566"/>
              <a:ext cx="7704996" cy="1127456"/>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rPr>
                <a:t>of all high school seniors attended postsecondary education</a:t>
              </a:r>
            </a:p>
          </p:txBody>
        </p:sp>
        <p:sp>
          <p:nvSpPr>
            <p:cNvPr id="10" name="TextBox 9"/>
            <p:cNvSpPr txBox="1"/>
            <p:nvPr/>
          </p:nvSpPr>
          <p:spPr>
            <a:xfrm>
              <a:off x="5230820" y="2917666"/>
              <a:ext cx="7348651" cy="1127456"/>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rPr>
                <a:t>of people with Autism Spectrum Disorder (ASD) ages 17-27 attended postsecondary education</a:t>
              </a:r>
            </a:p>
          </p:txBody>
        </p:sp>
        <p:sp>
          <p:nvSpPr>
            <p:cNvPr id="11" name="TextBox 10"/>
            <p:cNvSpPr txBox="1"/>
            <p:nvPr/>
          </p:nvSpPr>
          <p:spPr>
            <a:xfrm>
              <a:off x="3684940" y="4471641"/>
              <a:ext cx="8894531" cy="1127456"/>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rPr>
                <a:t>of people with ASD ages 17-27 were attending postsecondary institutions and on track to graduate</a:t>
              </a:r>
            </a:p>
          </p:txBody>
        </p:sp>
        <p:sp>
          <p:nvSpPr>
            <p:cNvPr id="12" name="Rectangle 11"/>
            <p:cNvSpPr/>
            <p:nvPr/>
          </p:nvSpPr>
          <p:spPr>
            <a:xfrm>
              <a:off x="1227658" y="2734085"/>
              <a:ext cx="3968457" cy="1397100"/>
            </a:xfrm>
            <a:prstGeom prst="rect">
              <a:avLst/>
            </a:prstGeom>
            <a:solidFill>
              <a:srgbClr val="0919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27659" y="4307016"/>
              <a:ext cx="713620" cy="1397100"/>
            </a:xfrm>
            <a:prstGeom prst="rect">
              <a:avLst/>
            </a:prstGeom>
            <a:solidFill>
              <a:srgbClr val="0919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2363" y="2638218"/>
              <a:ext cx="2461845" cy="1323439"/>
            </a:xfrm>
            <a:prstGeom prst="rect">
              <a:avLst/>
            </a:prstGeom>
            <a:noFill/>
          </p:spPr>
          <p:txBody>
            <a:bodyPr wrap="square" rtlCol="0">
              <a:spAutoFit/>
            </a:bodyPr>
            <a:lstStyle/>
            <a:p>
              <a:r>
                <a:rPr lang="en-US" sz="80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endParaRPr lang="en-US" sz="88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p:cNvSpPr txBox="1"/>
            <p:nvPr/>
          </p:nvSpPr>
          <p:spPr>
            <a:xfrm>
              <a:off x="1941278" y="4230106"/>
              <a:ext cx="1991325" cy="1439690"/>
            </a:xfrm>
            <a:prstGeom prst="rect">
              <a:avLst/>
            </a:prstGeom>
            <a:noFill/>
          </p:spPr>
          <p:txBody>
            <a:bodyPr wrap="square" rtlCol="0">
              <a:spAutoFit/>
            </a:bodyPr>
            <a:lstStyle/>
            <a:p>
              <a:r>
                <a:rPr lang="en-US" sz="80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sz="8800" b="1" dirty="0">
                <a:solidFill>
                  <a:srgbClr val="CC77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 name="Rectangle 15"/>
          <p:cNvSpPr/>
          <p:nvPr/>
        </p:nvSpPr>
        <p:spPr>
          <a:xfrm>
            <a:off x="0" y="4342053"/>
            <a:ext cx="12192000" cy="830997"/>
          </a:xfrm>
          <a:prstGeom prst="rect">
            <a:avLst/>
          </a:prstGeom>
        </p:spPr>
        <p:txBody>
          <a:bodyPr wrap="square">
            <a:spAutoFit/>
          </a:bodyPr>
          <a:lstStyle/>
          <a:p>
            <a:pPr algn="ct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National Longitudinal Transition Study – 2 determined that from 2001-2009, of all ASD students at 4-year institutions, only 20% were on track to graduate </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(Shattuck et al, 2012).</a:t>
            </a:r>
            <a:endPar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88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4774" y="-12174"/>
            <a:ext cx="7997175" cy="830997"/>
          </a:xfrm>
          <a:prstGeom prst="rect">
            <a:avLst/>
          </a:prstGeom>
          <a:noFill/>
        </p:spPr>
        <p:txBody>
          <a:bodyPr wrap="square" rtlCol="0">
            <a:spAutoFit/>
          </a:bodyPr>
          <a:lstStyle/>
          <a:p>
            <a:r>
              <a:rPr lang="en-US" sz="4800" dirty="0">
                <a:solidFill>
                  <a:schemeClr val="accent1"/>
                </a:solidFill>
                <a:latin typeface="Arial" panose="020B0604020202020204" pitchFamily="34" charset="0"/>
                <a:cs typeface="Arial" panose="020B0604020202020204" pitchFamily="34" charset="0"/>
              </a:rPr>
              <a:t>What are we doing now?</a:t>
            </a:r>
          </a:p>
        </p:txBody>
      </p:sp>
      <p:sp>
        <p:nvSpPr>
          <p:cNvPr id="8" name="TextBox 7"/>
          <p:cNvSpPr txBox="1"/>
          <p:nvPr/>
        </p:nvSpPr>
        <p:spPr>
          <a:xfrm>
            <a:off x="104775" y="861720"/>
            <a:ext cx="5918654" cy="6924973"/>
          </a:xfrm>
          <a:prstGeom prst="rect">
            <a:avLst/>
          </a:prstGeom>
          <a:noFill/>
        </p:spPr>
        <p:txBody>
          <a:bodyPr wrap="square" rtlCol="0">
            <a:spAutoFit/>
          </a:bodyPr>
          <a:lstStyle/>
          <a:p>
            <a:r>
              <a:rPr lang="en-US" sz="2800" b="1" u="sng" dirty="0">
                <a:solidFill>
                  <a:srgbClr val="091955"/>
                </a:solidFill>
                <a:latin typeface="Arial" panose="020B0604020202020204" pitchFamily="34" charset="0"/>
                <a:cs typeface="Arial" panose="020B0604020202020204" pitchFamily="34" charset="0"/>
              </a:rPr>
              <a:t>Classroom and Academic Accommodations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Peer-to-Peer tutoring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Lecture outline from professor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Audio recording of lectures upon request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Textbooks on tape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Priority seating in classrooms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Priority registration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Clear set of functional rules and expected behaviors for each class (apart from syllabus expectations)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Weekly or daily written/visual schedules may be provided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Electronic course material – to enable font sizing and spacing changes.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In-class assignments may be written using a word processor with spelling and grammar checking.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Course loads may be modified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Independent study courses offered on a case-by-case basis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Extended deadlines on assignments</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b="1" u="sng" dirty="0">
              <a:solidFill>
                <a:srgbClr val="091955"/>
              </a:solidFill>
              <a:latin typeface="Arial" panose="020B0604020202020204" pitchFamily="34" charset="0"/>
              <a:cs typeface="Arial" panose="020B0604020202020204" pitchFamily="34" charset="0"/>
            </a:endParaRPr>
          </a:p>
          <a:p>
            <a:endParaRPr lang="en-US" sz="2400" b="1" u="sng" dirty="0">
              <a:solidFill>
                <a:srgbClr val="091955"/>
              </a:solidFill>
              <a:latin typeface="Arial" panose="020B0604020202020204" pitchFamily="34" charset="0"/>
              <a:cs typeface="Arial" panose="020B0604020202020204" pitchFamily="34" charset="0"/>
            </a:endParaRPr>
          </a:p>
        </p:txBody>
      </p:sp>
      <p:sp>
        <p:nvSpPr>
          <p:cNvPr id="10" name="TextBox 9"/>
          <p:cNvSpPr txBox="1"/>
          <p:nvPr/>
        </p:nvSpPr>
        <p:spPr>
          <a:xfrm>
            <a:off x="7839074" y="2179320"/>
            <a:ext cx="4124324"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Reserved rooms in residence halls that provide sufficient buffering from disruptive environments (e.g., adjacent rooms, hallways, etc.) either through soundproofing or location, while providing easy access to inclusive common spaces and resident interaction.  </a:t>
            </a:r>
          </a:p>
        </p:txBody>
      </p:sp>
      <p:sp>
        <p:nvSpPr>
          <p:cNvPr id="2" name="TextBox 1"/>
          <p:cNvSpPr txBox="1"/>
          <p:nvPr/>
        </p:nvSpPr>
        <p:spPr>
          <a:xfrm>
            <a:off x="6023429" y="882963"/>
            <a:ext cx="5939968" cy="4401205"/>
          </a:xfrm>
          <a:prstGeom prst="rect">
            <a:avLst/>
          </a:prstGeom>
          <a:noFill/>
        </p:spPr>
        <p:txBody>
          <a:bodyPr wrap="square" rtlCol="0">
            <a:spAutoFit/>
          </a:bodyPr>
          <a:lstStyle/>
          <a:p>
            <a:r>
              <a:rPr lang="en-US" sz="2800" b="1" u="sng" dirty="0">
                <a:solidFill>
                  <a:srgbClr val="091955"/>
                </a:solidFill>
                <a:latin typeface="Arial" panose="020B0604020202020204" pitchFamily="34" charset="0"/>
                <a:cs typeface="Arial" panose="020B0604020202020204" pitchFamily="34" charset="0"/>
              </a:rPr>
              <a:t>Testing Accommodations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Separate room for testing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Priority seating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Breaks during testing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Test may be administered in several sessions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Test may be scheduled for specific times according to the student’s needs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Test directions and questions may be read aloud to student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 may be allowed to dictate answers to scribe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Tests offered in larger print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Word processor may be used for written responses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Responses may be written/typed in lieu of </a:t>
            </a:r>
            <a:r>
              <a:rPr lang="en-US" dirty="0" err="1">
                <a:latin typeface="Arial" panose="020B0604020202020204" pitchFamily="34" charset="0"/>
                <a:cs typeface="Arial" panose="020B0604020202020204" pitchFamily="34" charset="0"/>
              </a:rPr>
              <a:t>scantron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Waived time limits</a:t>
            </a:r>
          </a:p>
          <a:p>
            <a:endParaRPr lang="en-US" dirty="0"/>
          </a:p>
        </p:txBody>
      </p:sp>
      <p:pic>
        <p:nvPicPr>
          <p:cNvPr id="1026" name="Picture 2" descr="Image result for americans with disabilities act logo"/>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2380" y="5042118"/>
            <a:ext cx="1959570" cy="13063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59001" y="4911192"/>
            <a:ext cx="3742496" cy="1815882"/>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We currently only offer what the ADA requires in terms of accommodations.</a:t>
            </a:r>
          </a:p>
        </p:txBody>
      </p:sp>
    </p:spTree>
    <p:extLst>
      <p:ext uri="{BB962C8B-B14F-4D97-AF65-F5344CB8AC3E}">
        <p14:creationId xmlns:p14="http://schemas.microsoft.com/office/powerpoint/2010/main" val="329042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graysc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11750" y="-45274"/>
            <a:ext cx="6128954" cy="6915150"/>
          </a:xfrm>
          <a:prstGeom prst="rect">
            <a:avLst/>
          </a:prstGeom>
        </p:spPr>
      </p:pic>
      <p:sp>
        <p:nvSpPr>
          <p:cNvPr id="3" name="TextBox 2"/>
          <p:cNvSpPr txBox="1"/>
          <p:nvPr/>
        </p:nvSpPr>
        <p:spPr>
          <a:xfrm>
            <a:off x="47625" y="107538"/>
            <a:ext cx="5986148" cy="6986528"/>
          </a:xfrm>
          <a:prstGeom prst="rect">
            <a:avLst/>
          </a:prstGeom>
          <a:noFill/>
        </p:spPr>
        <p:txBody>
          <a:bodyPr wrap="square" rtlCol="0">
            <a:spAutoFit/>
          </a:bodyPr>
          <a:lstStyle/>
          <a:p>
            <a:pPr algn="ctr"/>
            <a:r>
              <a:rPr lang="en-US" sz="3200" b="1" dirty="0">
                <a:solidFill>
                  <a:schemeClr val="accent1"/>
                </a:solidFill>
                <a:effectLst>
                  <a:glow rad="63500">
                    <a:schemeClr val="accent2">
                      <a:satMod val="175000"/>
                      <a:alpha val="18000"/>
                    </a:schemeClr>
                  </a:glow>
                  <a:outerShdw blurRad="50800" dist="63500" dir="2700000" algn="tl" rotWithShape="0">
                    <a:schemeClr val="tx1"/>
                  </a:outerShdw>
                </a:effectLst>
                <a:latin typeface="Arial" panose="020B0604020202020204" pitchFamily="34" charset="0"/>
                <a:cs typeface="Arial" panose="020B0604020202020204" pitchFamily="34" charset="0"/>
              </a:rPr>
              <a:t>"Emerging practices dictate that ensuring the success of students with ASD in higher education requires two types of supports: those that indirectly impact student outcomes by creating a welcoming and supportive campus climate; and those that directly assist individuals with ASD through specific services”</a:t>
            </a:r>
          </a:p>
          <a:p>
            <a:pPr algn="ctr"/>
            <a:r>
              <a:rPr lang="en-US" sz="2400" b="1" dirty="0">
                <a:solidFill>
                  <a:schemeClr val="accent1"/>
                </a:solidFill>
                <a:effectLst>
                  <a:glow rad="63500">
                    <a:schemeClr val="accent2">
                      <a:satMod val="175000"/>
                      <a:alpha val="18000"/>
                    </a:schemeClr>
                  </a:glow>
                  <a:outerShdw blurRad="50800" dist="63500" dir="2700000" algn="tl" rotWithShape="0">
                    <a:schemeClr val="tx1"/>
                  </a:outerShdw>
                </a:effectLst>
                <a:latin typeface="Arial" panose="020B0604020202020204" pitchFamily="34" charset="0"/>
                <a:cs typeface="Arial" panose="020B0604020202020204" pitchFamily="34" charset="0"/>
              </a:rPr>
              <a:t>(Rochester Institute of Technology, 2014, p. 8 ).</a:t>
            </a:r>
          </a:p>
        </p:txBody>
      </p:sp>
      <p:sp>
        <p:nvSpPr>
          <p:cNvPr id="4" name="Rectangle 3"/>
          <p:cNvSpPr/>
          <p:nvPr/>
        </p:nvSpPr>
        <p:spPr>
          <a:xfrm>
            <a:off x="6093164" y="-57150"/>
            <a:ext cx="6155303" cy="3552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accent2"/>
              </a:solidFill>
            </a:endParaRPr>
          </a:p>
        </p:txBody>
      </p:sp>
      <p:sp>
        <p:nvSpPr>
          <p:cNvPr id="5" name="Rectangle 4"/>
          <p:cNvSpPr/>
          <p:nvPr/>
        </p:nvSpPr>
        <p:spPr>
          <a:xfrm>
            <a:off x="6102689" y="3495260"/>
            <a:ext cx="6155303" cy="345798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17228" y="133919"/>
            <a:ext cx="5743575" cy="2431435"/>
          </a:xfrm>
          <a:prstGeom prst="rect">
            <a:avLst/>
          </a:prstGeom>
          <a:noFill/>
        </p:spPr>
        <p:txBody>
          <a:bodyPr wrap="square" rtlCol="0">
            <a:spAutoFit/>
          </a:bodyPr>
          <a:lstStyle/>
          <a:p>
            <a:r>
              <a:rPr lang="en-US" sz="3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Indirect Impact: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inclusive campus environment</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Raising ASD awareness</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training opportunities for students, staff, and faculty</a:t>
            </a:r>
          </a:p>
        </p:txBody>
      </p:sp>
      <p:sp>
        <p:nvSpPr>
          <p:cNvPr id="7" name="TextBox 6"/>
          <p:cNvSpPr txBox="1"/>
          <p:nvPr/>
        </p:nvSpPr>
        <p:spPr>
          <a:xfrm>
            <a:off x="6317228" y="3610544"/>
            <a:ext cx="5743575" cy="2800767"/>
          </a:xfrm>
          <a:prstGeom prst="rect">
            <a:avLst/>
          </a:prstGeom>
          <a:noFill/>
        </p:spPr>
        <p:txBody>
          <a:bodyPr wrap="square" rtlCol="0">
            <a:spAutoFit/>
          </a:bodyPr>
          <a:lstStyle/>
          <a:p>
            <a:r>
              <a:rPr lang="en-US" sz="3200" b="1" u="sng"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 Impact:</a:t>
            </a:r>
          </a:p>
          <a:p>
            <a:pPr marL="342900" lvl="1"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Encourage students to integrate socially into the campus environment </a:t>
            </a:r>
            <a:endParaRPr lang="en-US"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Gamification programming for students who choose to participate</a:t>
            </a:r>
          </a:p>
          <a:p>
            <a:pPr marL="800100" lvl="1"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Availability to speak with trained individuals about challenges</a:t>
            </a:r>
          </a:p>
        </p:txBody>
      </p:sp>
    </p:spTree>
    <p:extLst>
      <p:ext uri="{BB962C8B-B14F-4D97-AF65-F5344CB8AC3E}">
        <p14:creationId xmlns:p14="http://schemas.microsoft.com/office/powerpoint/2010/main" val="420889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68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853901249"/>
              </p:ext>
            </p:extLst>
          </p:nvPr>
        </p:nvGraphicFramePr>
        <p:xfrm>
          <a:off x="123826" y="1991360"/>
          <a:ext cx="11784056" cy="490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766256"/>
            <a:ext cx="12192000" cy="584775"/>
          </a:xfrm>
          <a:prstGeom prst="rect">
            <a:avLst/>
          </a:prstGeom>
        </p:spPr>
        <p:txBody>
          <a:bodyPr wrap="square">
            <a:spAutoFit/>
          </a:bodyPr>
          <a:lstStyle/>
          <a:p>
            <a:r>
              <a:rPr lang="en-US" sz="3200" dirty="0">
                <a:ln w="0"/>
                <a:solidFill>
                  <a:schemeClr val="bg1"/>
                </a:solidFill>
                <a:latin typeface="Arial" panose="020B0604020202020204" pitchFamily="34" charset="0"/>
                <a:cs typeface="Arial" panose="020B0604020202020204" pitchFamily="34" charset="0"/>
              </a:rPr>
              <a:t>Departmental Goals of ASD Population Integration Programming:</a:t>
            </a:r>
            <a:endParaRPr lang="en-US" sz="2800" dirty="0">
              <a:ln w="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23826" y="74550"/>
            <a:ext cx="11934824" cy="1569660"/>
          </a:xfrm>
          <a:prstGeom prst="rect">
            <a:avLst/>
          </a:prstGeom>
        </p:spPr>
        <p:txBody>
          <a:bodyPr wrap="square">
            <a:spAutoFit/>
          </a:bodyPr>
          <a:lstStyle/>
          <a:p>
            <a:pPr algn="ctr"/>
            <a:r>
              <a:rPr lang="en-US" sz="3200" b="1" dirty="0">
                <a:ln w="0"/>
                <a:solidFill>
                  <a:srgbClr val="091955"/>
                </a:solidFill>
                <a:latin typeface="Arial" panose="020B0604020202020204" pitchFamily="34" charset="0"/>
                <a:cs typeface="Arial" panose="020B0604020202020204" pitchFamily="34" charset="0"/>
              </a:rPr>
              <a:t>The overall goal for this programming is to increase ASD student engagement by 20% each year for 5 years by implementing gamification activities.</a:t>
            </a:r>
            <a:endParaRPr lang="en-US" sz="2800" b="1" dirty="0">
              <a:ln w="0"/>
              <a:solidFill>
                <a:srgbClr val="0919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7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168"/>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104774" y="-12174"/>
            <a:ext cx="7997175" cy="830997"/>
          </a:xfrm>
          <a:prstGeom prst="rect">
            <a:avLst/>
          </a:prstGeom>
          <a:noFill/>
        </p:spPr>
        <p:txBody>
          <a:bodyPr wrap="square" rtlCol="0">
            <a:spAutoFit/>
          </a:bodyPr>
          <a:lstStyle/>
          <a:p>
            <a:r>
              <a:rPr lang="en-US" sz="4800" dirty="0">
                <a:solidFill>
                  <a:schemeClr val="accent1"/>
                </a:solidFill>
                <a:latin typeface="Arial" panose="020B0604020202020204" pitchFamily="34" charset="0"/>
                <a:cs typeface="Arial" panose="020B0604020202020204" pitchFamily="34" charset="0"/>
              </a:rPr>
              <a:t>What is gamification?</a:t>
            </a:r>
          </a:p>
        </p:txBody>
      </p:sp>
      <p:sp>
        <p:nvSpPr>
          <p:cNvPr id="6" name="Rectangle 5"/>
          <p:cNvSpPr/>
          <p:nvPr/>
        </p:nvSpPr>
        <p:spPr>
          <a:xfrm>
            <a:off x="7462575" y="-12174"/>
            <a:ext cx="4729425"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n w="0"/>
                <a:solidFill>
                  <a:schemeClr val="bg2"/>
                </a:solidFill>
                <a:latin typeface="Berlin Sans FB" panose="020E0602020502020306" pitchFamily="34" charset="0"/>
                <a:cs typeface="Arial" panose="020B0604020202020204" pitchFamily="34" charset="0"/>
              </a:rPr>
              <a:t>DIRECT IMPACT</a:t>
            </a:r>
          </a:p>
        </p:txBody>
      </p:sp>
      <p:graphicFrame>
        <p:nvGraphicFramePr>
          <p:cNvPr id="2" name="Diagram 1"/>
          <p:cNvGraphicFramePr/>
          <p:nvPr>
            <p:extLst>
              <p:ext uri="{D42A27DB-BD31-4B8C-83A1-F6EECF244321}">
                <p14:modId xmlns:p14="http://schemas.microsoft.com/office/powerpoint/2010/main" val="4077677757"/>
              </p:ext>
            </p:extLst>
          </p:nvPr>
        </p:nvGraphicFramePr>
        <p:xfrm>
          <a:off x="0" y="818823"/>
          <a:ext cx="12192000" cy="595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043687420"/>
              </p:ext>
            </p:extLst>
          </p:nvPr>
        </p:nvGraphicFramePr>
        <p:xfrm>
          <a:off x="0" y="880379"/>
          <a:ext cx="10900363" cy="64346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81081" y="757267"/>
            <a:ext cx="2910919" cy="2910919"/>
          </a:xfrm>
          <a:prstGeom prst="rect">
            <a:avLst/>
          </a:prstGeom>
        </p:spPr>
      </p:pic>
    </p:spTree>
    <p:extLst>
      <p:ext uri="{BB962C8B-B14F-4D97-AF65-F5344CB8AC3E}">
        <p14:creationId xmlns:p14="http://schemas.microsoft.com/office/powerpoint/2010/main" val="71299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76" y="-1"/>
            <a:ext cx="12203875" cy="6858001"/>
          </a:xfrm>
          <a:prstGeom prst="rect">
            <a:avLst/>
          </a:prstGeom>
        </p:spPr>
      </p:pic>
      <p:sp>
        <p:nvSpPr>
          <p:cNvPr id="3" name="TextBox 2"/>
          <p:cNvSpPr txBox="1"/>
          <p:nvPr/>
        </p:nvSpPr>
        <p:spPr>
          <a:xfrm>
            <a:off x="11875" y="137970"/>
            <a:ext cx="6883730" cy="830997"/>
          </a:xfrm>
          <a:prstGeom prst="rect">
            <a:avLst/>
          </a:prstGeom>
          <a:noFill/>
        </p:spPr>
        <p:txBody>
          <a:bodyPr wrap="square" rtlCol="0">
            <a:spAutoFit/>
          </a:bodyPr>
          <a:lstStyle/>
          <a:p>
            <a:r>
              <a:rPr lang="en-US" sz="4800" b="1" dirty="0">
                <a:solidFill>
                  <a:schemeClr val="accent1"/>
                </a:solidFill>
                <a:latin typeface="Arial" panose="020B0604020202020204" pitchFamily="34" charset="0"/>
                <a:cs typeface="Arial" panose="020B0604020202020204" pitchFamily="34" charset="0"/>
              </a:rPr>
              <a:t> Monarch Medals</a:t>
            </a:r>
          </a:p>
        </p:txBody>
      </p:sp>
      <p:pic>
        <p:nvPicPr>
          <p:cNvPr id="4" name="Picture 3" descr="QBC.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4073" y="137969"/>
            <a:ext cx="4467902" cy="1180139"/>
          </a:xfrm>
          <a:prstGeom prst="rect">
            <a:avLst/>
          </a:prstGeom>
        </p:spPr>
      </p:pic>
      <p:sp>
        <p:nvSpPr>
          <p:cNvPr id="5" name="TextBox 4"/>
          <p:cNvSpPr txBox="1"/>
          <p:nvPr/>
        </p:nvSpPr>
        <p:spPr>
          <a:xfrm>
            <a:off x="152400" y="1012797"/>
            <a:ext cx="7743826"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Students participating in the program will be able to earn badges or “monarch medals” through “checking in” in participating offices.</a:t>
            </a:r>
          </a:p>
          <a:p>
            <a:pPr marL="571500"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A password protected online leaderboard utilizing unique, personalized usernames will be updated weekly where students can track progress and view their badges.</a:t>
            </a:r>
          </a:p>
          <a:p>
            <a:pPr marL="571500"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Badges will feature simple design and consistent patterning to convey department and level.</a:t>
            </a:r>
          </a:p>
          <a:p>
            <a:pPr marL="571500"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Students who reach the top level of </a:t>
            </a:r>
            <a:r>
              <a:rPr lang="en-US" sz="2800" dirty="0" smtClean="0">
                <a:solidFill>
                  <a:schemeClr val="bg1"/>
                </a:solidFill>
                <a:latin typeface="Arial" panose="020B0604020202020204" pitchFamily="34" charset="0"/>
                <a:cs typeface="Arial" panose="020B0604020202020204" pitchFamily="34" charset="0"/>
              </a:rPr>
              <a:t>any </a:t>
            </a:r>
            <a:r>
              <a:rPr lang="en-US" sz="2800" dirty="0">
                <a:solidFill>
                  <a:schemeClr val="bg1"/>
                </a:solidFill>
                <a:latin typeface="Arial" panose="020B0604020202020204" pitchFamily="34" charset="0"/>
                <a:cs typeface="Arial" panose="020B0604020202020204" pitchFamily="34" charset="0"/>
              </a:rPr>
              <a:t>one badge type will be eligible for a special graduation cord.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7022" y="1574561"/>
            <a:ext cx="2017078" cy="201707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39061" y="4167394"/>
            <a:ext cx="2017078" cy="201707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74896" y="2583100"/>
            <a:ext cx="1933752" cy="1933752"/>
          </a:xfrm>
          <a:prstGeom prst="rect">
            <a:avLst/>
          </a:prstGeom>
        </p:spPr>
      </p:pic>
    </p:spTree>
    <p:extLst>
      <p:ext uri="{BB962C8B-B14F-4D97-AF65-F5344CB8AC3E}">
        <p14:creationId xmlns:p14="http://schemas.microsoft.com/office/powerpoint/2010/main" val="283777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160421" y="114762"/>
            <a:ext cx="1179094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n w="0"/>
                <a:solidFill>
                  <a:srgbClr val="CC7722"/>
                </a:solidFill>
                <a:latin typeface="Arial" panose="020B0604020202020204" pitchFamily="34" charset="0"/>
                <a:cs typeface="Arial" panose="020B0604020202020204" pitchFamily="34" charset="0"/>
              </a:rPr>
              <a:t>Experience and Interface</a:t>
            </a:r>
          </a:p>
        </p:txBody>
      </p:sp>
      <p:sp>
        <p:nvSpPr>
          <p:cNvPr id="10" name="Content Placeholder 5"/>
          <p:cNvSpPr txBox="1">
            <a:spLocks/>
          </p:cNvSpPr>
          <p:nvPr/>
        </p:nvSpPr>
        <p:spPr>
          <a:xfrm>
            <a:off x="160421" y="1886510"/>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12" name="Diagram 11"/>
          <p:cNvGraphicFramePr/>
          <p:nvPr>
            <p:extLst>
              <p:ext uri="{D42A27DB-BD31-4B8C-83A1-F6EECF244321}">
                <p14:modId xmlns:p14="http://schemas.microsoft.com/office/powerpoint/2010/main" val="2616168235"/>
              </p:ext>
            </p:extLst>
          </p:nvPr>
        </p:nvGraphicFramePr>
        <p:xfrm>
          <a:off x="160422" y="1042117"/>
          <a:ext cx="10940715" cy="562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etlandwatchthailand.org/wp-content/uploads/2016/05/leaderboardB.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2000" b="98333" l="0" r="100000">
                        <a14:foregroundMark x1="55000" y1="39000" x2="55667" y2="56000"/>
                        <a14:foregroundMark x1="51000" y1="14667" x2="50333" y2="20667"/>
                        <a14:foregroundMark x1="49333" y1="27667" x2="49333" y2="27667"/>
                        <a14:foregroundMark x1="22333" y1="24333" x2="22333" y2="24333"/>
                        <a14:foregroundMark x1="24000" y1="34000" x2="24000" y2="34000"/>
                        <a14:foregroundMark x1="19667" y1="41000" x2="19000" y2="48333"/>
                        <a14:foregroundMark x1="72667" y1="45000" x2="73000" y2="53667"/>
                        <a14:foregroundMark x1="77333" y1="40333" x2="77333" y2="40333"/>
                        <a14:foregroundMark x1="75667" y1="30333" x2="75667" y2="30333"/>
                      </a14:backgroundRemoval>
                    </a14:imgEffect>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9332985" y="914400"/>
            <a:ext cx="2498068" cy="24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7101"/>
      </p:ext>
    </p:extLst>
  </p:cSld>
  <p:clrMapOvr>
    <a:masterClrMapping/>
  </p:clrMapOvr>
</p:sld>
</file>

<file path=ppt/theme/theme1.xml><?xml version="1.0" encoding="utf-8"?>
<a:theme xmlns:a="http://schemas.openxmlformats.org/drawingml/2006/main" name="Office Theme">
  <a:themeElements>
    <a:clrScheme name="Custom 3">
      <a:dk1>
        <a:srgbClr val="1A1F24"/>
      </a:dk1>
      <a:lt1>
        <a:sysClr val="window" lastClr="FFFFFF"/>
      </a:lt1>
      <a:dk2>
        <a:srgbClr val="023F4D"/>
      </a:dk2>
      <a:lt2>
        <a:srgbClr val="FFFFFF"/>
      </a:lt2>
      <a:accent1>
        <a:srgbClr val="CC7622"/>
      </a:accent1>
      <a:accent2>
        <a:srgbClr val="091955"/>
      </a:accent2>
      <a:accent3>
        <a:srgbClr val="186B7E"/>
      </a:accent3>
      <a:accent4>
        <a:srgbClr val="A95510"/>
      </a:accent4>
      <a:accent5>
        <a:srgbClr val="BFBFBF"/>
      </a:accent5>
      <a:accent6>
        <a:srgbClr val="26262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3103</TotalTime>
  <Words>1900</Words>
  <Application>Microsoft Office PowerPoint</Application>
  <PresentationFormat>Widescreen</PresentationFormat>
  <Paragraphs>242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Laborde, Erica</dc:creator>
  <cp:lastModifiedBy>SNOOK, MICHAEL</cp:lastModifiedBy>
  <cp:revision>105</cp:revision>
  <dcterms:modified xsi:type="dcterms:W3CDTF">2017-02-24T16:12:38Z</dcterms:modified>
</cp:coreProperties>
</file>