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2" r:id="rId4"/>
    <p:sldId id="257" r:id="rId5"/>
    <p:sldId id="259" r:id="rId6"/>
    <p:sldId id="269" r:id="rId7"/>
    <p:sldId id="263" r:id="rId8"/>
    <p:sldId id="264" r:id="rId9"/>
    <p:sldId id="265" r:id="rId10"/>
    <p:sldId id="266" r:id="rId11"/>
    <p:sldId id="267" r:id="rId12"/>
    <p:sldId id="268" r:id="rId13"/>
    <p:sldId id="261" r:id="rId14"/>
    <p:sldId id="271" r:id="rId15"/>
    <p:sldId id="272" r:id="rId16"/>
    <p:sldId id="273" r:id="rId17"/>
    <p:sldId id="274" r:id="rId18"/>
    <p:sldId id="275" r:id="rId19"/>
    <p:sldId id="276" r:id="rId20"/>
    <p:sldId id="260" r:id="rId21"/>
    <p:sldId id="270"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947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80775" autoAdjust="0"/>
  </p:normalViewPr>
  <p:slideViewPr>
    <p:cSldViewPr snapToGrid="0" showGuides="1">
      <p:cViewPr varScale="1">
        <p:scale>
          <a:sx n="59" d="100"/>
          <a:sy n="59" d="100"/>
        </p:scale>
        <p:origin x="14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4A92A-7B2B-4920-9F26-AB67FC8CA133}"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330B4-6F6D-403F-A082-70BABEA912DC}" type="slidenum">
              <a:rPr lang="en-US" smtClean="0"/>
              <a:t>‹#›</a:t>
            </a:fld>
            <a:endParaRPr lang="en-US"/>
          </a:p>
        </p:txBody>
      </p:sp>
    </p:spTree>
    <p:extLst>
      <p:ext uri="{BB962C8B-B14F-4D97-AF65-F5344CB8AC3E}">
        <p14:creationId xmlns:p14="http://schemas.microsoft.com/office/powerpoint/2010/main" val="190391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dirty="0">
                <a:solidFill>
                  <a:schemeClr val="tx1"/>
                </a:solidFill>
                <a:effectLst/>
                <a:latin typeface="+mn-lt"/>
                <a:ea typeface="+mn-ea"/>
                <a:cs typeface="+mn-cs"/>
              </a:rPr>
              <a:t>We want to </a:t>
            </a:r>
            <a:r>
              <a:rPr lang="en-US" sz="1400" b="1" i="0" u="none" strike="noStrike" kern="1200" dirty="0">
                <a:solidFill>
                  <a:schemeClr val="tx1"/>
                </a:solidFill>
                <a:effectLst/>
                <a:latin typeface="+mn-lt"/>
                <a:ea typeface="+mn-ea"/>
                <a:cs typeface="+mn-cs"/>
              </a:rPr>
              <a:t>critique</a:t>
            </a:r>
            <a:r>
              <a:rPr lang="en-US" sz="1400" b="0" i="0" u="none" strike="noStrike" kern="1200" dirty="0">
                <a:solidFill>
                  <a:schemeClr val="tx1"/>
                </a:solidFill>
                <a:effectLst/>
                <a:latin typeface="+mn-lt"/>
                <a:ea typeface="+mn-ea"/>
                <a:cs typeface="+mn-cs"/>
              </a:rPr>
              <a:t> current practices to remain relevant, </a:t>
            </a:r>
            <a:r>
              <a:rPr lang="en-US" sz="1400" b="1" i="0" u="none" strike="noStrike" kern="1200" dirty="0">
                <a:solidFill>
                  <a:schemeClr val="tx1"/>
                </a:solidFill>
                <a:effectLst/>
                <a:latin typeface="+mn-lt"/>
                <a:ea typeface="+mn-ea"/>
                <a:cs typeface="+mn-cs"/>
              </a:rPr>
              <a:t>challenge</a:t>
            </a:r>
            <a:r>
              <a:rPr lang="en-US" sz="1400" b="0" i="0" u="none" strike="noStrike" kern="1200" dirty="0">
                <a:solidFill>
                  <a:schemeClr val="tx1"/>
                </a:solidFill>
                <a:effectLst/>
                <a:latin typeface="+mn-lt"/>
                <a:ea typeface="+mn-ea"/>
                <a:cs typeface="+mn-cs"/>
              </a:rPr>
              <a:t> our campus to engage in understanding their first amendment rights, and </a:t>
            </a:r>
            <a:r>
              <a:rPr lang="en-US" sz="1400" b="1" i="0" u="none" strike="noStrike" kern="1200" dirty="0">
                <a:solidFill>
                  <a:schemeClr val="tx1"/>
                </a:solidFill>
                <a:effectLst/>
                <a:latin typeface="+mn-lt"/>
                <a:ea typeface="+mn-ea"/>
                <a:cs typeface="+mn-cs"/>
              </a:rPr>
              <a:t>champion</a:t>
            </a:r>
            <a:r>
              <a:rPr lang="en-US" sz="1400" b="0" i="0" u="none" strike="noStrike" kern="1200" dirty="0">
                <a:solidFill>
                  <a:schemeClr val="tx1"/>
                </a:solidFill>
                <a:effectLst/>
                <a:latin typeface="+mn-lt"/>
                <a:ea typeface="+mn-ea"/>
                <a:cs typeface="+mn-cs"/>
              </a:rPr>
              <a:t> the great work that is being done, and will be done on our campus. </a:t>
            </a:r>
            <a:endParaRPr lang="en-US" sz="1400" b="0" dirty="0">
              <a:effectLst/>
            </a:endParaRPr>
          </a:p>
          <a:p>
            <a:r>
              <a:rPr lang="en-US" b="0" dirty="0">
                <a:effectLst/>
              </a:rPr>
              <a:t/>
            </a:r>
            <a:br>
              <a:rPr lang="en-US" b="0" dirty="0">
                <a:effectLst/>
              </a:rPr>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4</a:t>
            </a:fld>
            <a:endParaRPr lang="en-US"/>
          </a:p>
        </p:txBody>
      </p:sp>
    </p:spTree>
    <p:extLst>
      <p:ext uri="{BB962C8B-B14F-4D97-AF65-F5344CB8AC3E}">
        <p14:creationId xmlns:p14="http://schemas.microsoft.com/office/powerpoint/2010/main" val="3770899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Step one of our three part proposal</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15</a:t>
            </a:fld>
            <a:endParaRPr lang="en-US"/>
          </a:p>
        </p:txBody>
      </p:sp>
    </p:spTree>
    <p:extLst>
      <p:ext uri="{BB962C8B-B14F-4D97-AF65-F5344CB8AC3E}">
        <p14:creationId xmlns:p14="http://schemas.microsoft.com/office/powerpoint/2010/main" val="366168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Step two in our three part proposal: The students, faculty, and staff, who participate in the training program will become FREE Facilitators (First Responders to Equal Expression) and will act as a knowledgeable resource on campus. There is a need for this program due to a lack of education, as demonstrated by the statistics on our slide.</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16</a:t>
            </a:fld>
            <a:endParaRPr lang="en-US"/>
          </a:p>
        </p:txBody>
      </p:sp>
    </p:spTree>
    <p:extLst>
      <p:ext uri="{BB962C8B-B14F-4D97-AF65-F5344CB8AC3E}">
        <p14:creationId xmlns:p14="http://schemas.microsoft.com/office/powerpoint/2010/main" val="37288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Step three of our three part proposal.</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17</a:t>
            </a:fld>
            <a:endParaRPr lang="en-US"/>
          </a:p>
        </p:txBody>
      </p:sp>
    </p:spTree>
    <p:extLst>
      <p:ext uri="{BB962C8B-B14F-4D97-AF65-F5344CB8AC3E}">
        <p14:creationId xmlns:p14="http://schemas.microsoft.com/office/powerpoint/2010/main" val="87226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These news headlines regarding controversial speakers, college campuses, and the first amendment are just 6 of many flooding the news today. This problem is not specific to Merlin University, but is plaguing the national conversation as well.</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20</a:t>
            </a:fld>
            <a:endParaRPr lang="en-US"/>
          </a:p>
        </p:txBody>
      </p:sp>
    </p:spTree>
    <p:extLst>
      <p:ext uri="{BB962C8B-B14F-4D97-AF65-F5344CB8AC3E}">
        <p14:creationId xmlns:p14="http://schemas.microsoft.com/office/powerpoint/2010/main" val="143651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believe that having a strong mission is important when implementing change. This mission is the foundation for our proposed policy changes.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6</a:t>
            </a:fld>
            <a:endParaRPr lang="en-US"/>
          </a:p>
        </p:txBody>
      </p:sp>
    </p:spTree>
    <p:extLst>
      <p:ext uri="{BB962C8B-B14F-4D97-AF65-F5344CB8AC3E}">
        <p14:creationId xmlns:p14="http://schemas.microsoft.com/office/powerpoint/2010/main" val="30254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These terms are commonly used when talking about policy regarding first amendment rights on a college campus. It is important for all involved in the process of reforming policy to work from the same definitions.</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7</a:t>
            </a:fld>
            <a:endParaRPr lang="en-US"/>
          </a:p>
        </p:txBody>
      </p:sp>
    </p:spTree>
    <p:extLst>
      <p:ext uri="{BB962C8B-B14F-4D97-AF65-F5344CB8AC3E}">
        <p14:creationId xmlns:p14="http://schemas.microsoft.com/office/powerpoint/2010/main" val="104654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While open expression is pertinent to creating policy on college campuses, it is also important to ensure campus policies comply with national and state laws. </a:t>
            </a: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8</a:t>
            </a:fld>
            <a:endParaRPr lang="en-US"/>
          </a:p>
        </p:txBody>
      </p:sp>
    </p:spTree>
    <p:extLst>
      <p:ext uri="{BB962C8B-B14F-4D97-AF65-F5344CB8AC3E}">
        <p14:creationId xmlns:p14="http://schemas.microsoft.com/office/powerpoint/2010/main" val="32102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These case law examples help provide a national context to Merlin University’s open expression policy reform.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9</a:t>
            </a:fld>
            <a:endParaRPr lang="en-US"/>
          </a:p>
        </p:txBody>
      </p:sp>
    </p:spTree>
    <p:extLst>
      <p:ext uri="{BB962C8B-B14F-4D97-AF65-F5344CB8AC3E}">
        <p14:creationId xmlns:p14="http://schemas.microsoft.com/office/powerpoint/2010/main" val="98510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an overview of the current policy, both what is currently being done well and what can be improved. We will discuss the current policy in further detail in the next two slides.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10</a:t>
            </a:fld>
            <a:endParaRPr lang="en-US"/>
          </a:p>
        </p:txBody>
      </p:sp>
    </p:spTree>
    <p:extLst>
      <p:ext uri="{BB962C8B-B14F-4D97-AF65-F5344CB8AC3E}">
        <p14:creationId xmlns:p14="http://schemas.microsoft.com/office/powerpoint/2010/main" val="400886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Merlin University believes encouraging civil discourse, designating free speech zones, and providing a hearing process are all important ways to engage with free speech. Therefore, these are all aspects of the current policy our committee would like to keep.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11</a:t>
            </a:fld>
            <a:endParaRPr lang="en-US"/>
          </a:p>
        </p:txBody>
      </p:sp>
    </p:spTree>
    <p:extLst>
      <p:ext uri="{BB962C8B-B14F-4D97-AF65-F5344CB8AC3E}">
        <p14:creationId xmlns:p14="http://schemas.microsoft.com/office/powerpoint/2010/main" val="94596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want to implement a risk management plan, provide training on rights and responsibilities, and train designated facilitators to help enforce the policy. We will go into further detail about our proposed changes in a few slides.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12</a:t>
            </a:fld>
            <a:endParaRPr lang="en-US"/>
          </a:p>
        </p:txBody>
      </p:sp>
    </p:spTree>
    <p:extLst>
      <p:ext uri="{BB962C8B-B14F-4D97-AF65-F5344CB8AC3E}">
        <p14:creationId xmlns:p14="http://schemas.microsoft.com/office/powerpoint/2010/main" val="186104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overview of our proposed policy changes. </a:t>
            </a:r>
            <a:r>
              <a:rPr lang="en-US" sz="1200" b="1" i="0" u="none" strike="noStrike" kern="1200" dirty="0">
                <a:solidFill>
                  <a:schemeClr val="tx1"/>
                </a:solidFill>
                <a:effectLst/>
                <a:latin typeface="+mn-lt"/>
                <a:ea typeface="+mn-ea"/>
                <a:cs typeface="+mn-cs"/>
              </a:rPr>
              <a:t>Critique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challenge</a:t>
            </a:r>
            <a:r>
              <a:rPr lang="en-US" sz="1200" b="0" i="0" u="none" strike="noStrike" kern="1200" dirty="0">
                <a:solidFill>
                  <a:schemeClr val="tx1"/>
                </a:solidFill>
                <a:effectLst/>
                <a:latin typeface="+mn-lt"/>
                <a:ea typeface="+mn-ea"/>
                <a:cs typeface="+mn-cs"/>
              </a:rPr>
              <a:t>, and </a:t>
            </a:r>
            <a:r>
              <a:rPr lang="en-US" sz="1200" b="1" i="0" u="none" strike="noStrike" kern="1200" dirty="0">
                <a:solidFill>
                  <a:schemeClr val="tx1"/>
                </a:solidFill>
                <a:effectLst/>
                <a:latin typeface="+mn-lt"/>
                <a:ea typeface="+mn-ea"/>
                <a:cs typeface="+mn-cs"/>
              </a:rPr>
              <a:t>champion</a:t>
            </a:r>
            <a:r>
              <a:rPr lang="en-US" sz="1200" b="0" i="0" u="none" strike="noStrike" kern="1200" dirty="0">
                <a:solidFill>
                  <a:schemeClr val="tx1"/>
                </a:solidFill>
                <a:effectLst/>
                <a:latin typeface="+mn-lt"/>
                <a:ea typeface="+mn-ea"/>
                <a:cs typeface="+mn-cs"/>
              </a:rPr>
              <a:t> is our committee’s motto for intentionally thinking about appropriate policy changes regarding open expression and outside speakers. Each part of our proposed policy aligns with our committee’s motto. </a:t>
            </a:r>
            <a:endParaRPr lang="en-US" b="0" dirty="0">
              <a:effectLst/>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35330B4-6F6D-403F-A082-70BABEA912DC}" type="slidenum">
              <a:rPr lang="en-US" smtClean="0"/>
              <a:t>14</a:t>
            </a:fld>
            <a:endParaRPr lang="en-US"/>
          </a:p>
        </p:txBody>
      </p:sp>
    </p:spTree>
    <p:extLst>
      <p:ext uri="{BB962C8B-B14F-4D97-AF65-F5344CB8AC3E}">
        <p14:creationId xmlns:p14="http://schemas.microsoft.com/office/powerpoint/2010/main" val="3183257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DA34-D5FB-419B-87B5-ADD13199DB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AA784-60BA-4CBE-8408-A131C238E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FB802B-70A7-4CDF-8C0D-EBDB2C12B917}"/>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5" name="Footer Placeholder 4">
            <a:extLst>
              <a:ext uri="{FF2B5EF4-FFF2-40B4-BE49-F238E27FC236}">
                <a16:creationId xmlns:a16="http://schemas.microsoft.com/office/drawing/2014/main" id="{54050D9C-F39F-4941-82AB-A6E5FA68E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60D737-C41B-4858-BCBB-0A9EB5F6A470}"/>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8492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CE55-26E5-4838-BBE4-A9076878BD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F45D27-AE5B-404D-9B66-A2EFFBC3AB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CD647-6A6E-4FD2-882B-63013EE3FF78}"/>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5" name="Footer Placeholder 4">
            <a:extLst>
              <a:ext uri="{FF2B5EF4-FFF2-40B4-BE49-F238E27FC236}">
                <a16:creationId xmlns:a16="http://schemas.microsoft.com/office/drawing/2014/main" id="{A3CADE67-FEED-465C-81EE-5CC1F3E46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DC264-7A89-44F5-9F3A-A69D6C967620}"/>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351670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16C305-67EE-4274-9C5A-ADF23D36EB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16007-B7F9-426E-A3D2-C77D5B9597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0D2DB7-4052-4376-B156-5B03AB862AE8}"/>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5" name="Footer Placeholder 4">
            <a:extLst>
              <a:ext uri="{FF2B5EF4-FFF2-40B4-BE49-F238E27FC236}">
                <a16:creationId xmlns:a16="http://schemas.microsoft.com/office/drawing/2014/main" id="{F0117E58-F7F8-4BE3-919F-A9288C8EE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715BB-A7CB-4EB9-827F-B071F0AFBC95}"/>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39063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ED0A-E77A-4548-846D-4F4A30153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EF124-7F97-44C5-ACB9-69AC602B33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8B78F-8433-4ABB-8E91-E78D0E554E17}"/>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5" name="Footer Placeholder 4">
            <a:extLst>
              <a:ext uri="{FF2B5EF4-FFF2-40B4-BE49-F238E27FC236}">
                <a16:creationId xmlns:a16="http://schemas.microsoft.com/office/drawing/2014/main" id="{42B36EFE-286E-4AE9-BC58-77495F72E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B070E-D051-49C8-8DAC-D302C7495235}"/>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100002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0ED8D-9A1E-4FD9-9261-7B23582BA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133D5F-6D4B-4237-A611-6CECB690B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A01468-925B-4E61-9564-F9CAA361E90D}"/>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5" name="Footer Placeholder 4">
            <a:extLst>
              <a:ext uri="{FF2B5EF4-FFF2-40B4-BE49-F238E27FC236}">
                <a16:creationId xmlns:a16="http://schemas.microsoft.com/office/drawing/2014/main" id="{AE5F7B3D-0BA1-4768-8105-E15E85F77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B0E2-1836-4211-95F9-19EEDFC1DDCB}"/>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425566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5D64-7EF5-44B0-9118-774CD5276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9DF29-9111-4613-BF87-F769DBA3E4E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D27BB-2C78-4C62-8D11-B84B4C22F1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FA6A74-6109-4B7E-BC1C-3D1AE47C2EAA}"/>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6" name="Footer Placeholder 5">
            <a:extLst>
              <a:ext uri="{FF2B5EF4-FFF2-40B4-BE49-F238E27FC236}">
                <a16:creationId xmlns:a16="http://schemas.microsoft.com/office/drawing/2014/main" id="{1CC66195-0277-49F7-867C-B2C0AE399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76DBCF-3A11-4315-B5FE-556928E87B2D}"/>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103991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7E03-71ED-46C5-B854-4CE5F9992C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61194E-B85A-4ADB-A2F5-BE235920C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D8DF30-B4EA-40D8-BD45-CA099F6D11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89E5D-8AB6-4D0E-889A-6C91FC133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DC9332-CF19-4122-A98F-1F3F9BEEEA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2F52E3-6F0C-41DB-8750-95B69CCA716B}"/>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8" name="Footer Placeholder 7">
            <a:extLst>
              <a:ext uri="{FF2B5EF4-FFF2-40B4-BE49-F238E27FC236}">
                <a16:creationId xmlns:a16="http://schemas.microsoft.com/office/drawing/2014/main" id="{5715C403-2B68-447A-B3A3-814D98659A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698F6E-44FD-43B9-8027-AA38F5558B52}"/>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2976952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A0AD-9FED-4030-BEDE-DA9E9CEBB4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F85647-4845-4A4D-84C9-5AF573E9EDC5}"/>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4" name="Footer Placeholder 3">
            <a:extLst>
              <a:ext uri="{FF2B5EF4-FFF2-40B4-BE49-F238E27FC236}">
                <a16:creationId xmlns:a16="http://schemas.microsoft.com/office/drawing/2014/main" id="{F8FD2B0D-AB76-4D37-994B-D7C50E851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FFA29-C7CE-42BD-8064-B1194F95F9F3}"/>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348949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865DD2-8AD2-480D-99CD-E9F22A28E6C8}"/>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3" name="Footer Placeholder 2">
            <a:extLst>
              <a:ext uri="{FF2B5EF4-FFF2-40B4-BE49-F238E27FC236}">
                <a16:creationId xmlns:a16="http://schemas.microsoft.com/office/drawing/2014/main" id="{63CA7EAE-7BFF-4C51-BA2B-157D000C2D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CF787A-F5A0-48BF-A9DD-BE3A64774B61}"/>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387609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B8C2-0423-444F-8733-ED9EE4A0D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CE6C39-8F7C-4DD0-A298-075DF66F6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69F16F-DE6A-4177-B3BC-15A28184D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03F264-F468-4F73-AE45-C643F338E01E}"/>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6" name="Footer Placeholder 5">
            <a:extLst>
              <a:ext uri="{FF2B5EF4-FFF2-40B4-BE49-F238E27FC236}">
                <a16:creationId xmlns:a16="http://schemas.microsoft.com/office/drawing/2014/main" id="{36A22A15-8D12-4DCA-9F78-4854FFBFBD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D5FBD-2FA4-43CD-B5D8-898D6487E7C3}"/>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251246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0987-7274-43B0-8C23-58E7B84C2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6BEA5-5A6F-4F0F-82A9-96417B9377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93251-DB26-4FF1-B9BD-11A4C20F7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1182C8-1551-491D-9420-7F3E1FB3208A}"/>
              </a:ext>
            </a:extLst>
          </p:cNvPr>
          <p:cNvSpPr>
            <a:spLocks noGrp="1"/>
          </p:cNvSpPr>
          <p:nvPr>
            <p:ph type="dt" sz="half" idx="10"/>
          </p:nvPr>
        </p:nvSpPr>
        <p:spPr/>
        <p:txBody>
          <a:bodyPr/>
          <a:lstStyle/>
          <a:p>
            <a:fld id="{6C5ED754-7954-4574-A7AE-CC3C3DB5B062}" type="datetimeFigureOut">
              <a:rPr lang="en-US" smtClean="0"/>
              <a:t>2/22/2018</a:t>
            </a:fld>
            <a:endParaRPr lang="en-US"/>
          </a:p>
        </p:txBody>
      </p:sp>
      <p:sp>
        <p:nvSpPr>
          <p:cNvPr id="6" name="Footer Placeholder 5">
            <a:extLst>
              <a:ext uri="{FF2B5EF4-FFF2-40B4-BE49-F238E27FC236}">
                <a16:creationId xmlns:a16="http://schemas.microsoft.com/office/drawing/2014/main" id="{3C2C8CEF-CAC5-4047-93BF-303D8C1BA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E46C0-5D41-4A6D-8DB6-9D7912D3EE42}"/>
              </a:ext>
            </a:extLst>
          </p:cNvPr>
          <p:cNvSpPr>
            <a:spLocks noGrp="1"/>
          </p:cNvSpPr>
          <p:nvPr>
            <p:ph type="sldNum" sz="quarter" idx="12"/>
          </p:nvPr>
        </p:nvSpPr>
        <p:spPr/>
        <p:txBody>
          <a:bodyPr/>
          <a:lstStyle/>
          <a:p>
            <a:fld id="{493EB50E-9081-469F-B288-D5ACA1256AEB}" type="slidenum">
              <a:rPr lang="en-US" smtClean="0"/>
              <a:t>‹#›</a:t>
            </a:fld>
            <a:endParaRPr lang="en-US"/>
          </a:p>
        </p:txBody>
      </p:sp>
    </p:spTree>
    <p:extLst>
      <p:ext uri="{BB962C8B-B14F-4D97-AF65-F5344CB8AC3E}">
        <p14:creationId xmlns:p14="http://schemas.microsoft.com/office/powerpoint/2010/main" val="156346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798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86E44-A01E-42EC-85C6-5B2F84E11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51D74D-0338-4566-95EF-FCADA821D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FC844-68FA-407A-9EC7-789330BAB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ED754-7954-4574-A7AE-CC3C3DB5B062}" type="datetimeFigureOut">
              <a:rPr lang="en-US" smtClean="0"/>
              <a:t>2/22/2018</a:t>
            </a:fld>
            <a:endParaRPr lang="en-US"/>
          </a:p>
        </p:txBody>
      </p:sp>
      <p:sp>
        <p:nvSpPr>
          <p:cNvPr id="5" name="Footer Placeholder 4">
            <a:extLst>
              <a:ext uri="{FF2B5EF4-FFF2-40B4-BE49-F238E27FC236}">
                <a16:creationId xmlns:a16="http://schemas.microsoft.com/office/drawing/2014/main" id="{E73AF356-1361-462C-B2F5-FB0A24FF0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B3FDC-D1DB-487E-B451-9F7D7CF69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EB50E-9081-469F-B288-D5ACA1256AEB}" type="slidenum">
              <a:rPr lang="en-US" smtClean="0"/>
              <a:t>‹#›</a:t>
            </a:fld>
            <a:endParaRPr lang="en-US"/>
          </a:p>
        </p:txBody>
      </p:sp>
    </p:spTree>
    <p:extLst>
      <p:ext uri="{BB962C8B-B14F-4D97-AF65-F5344CB8AC3E}">
        <p14:creationId xmlns:p14="http://schemas.microsoft.com/office/powerpoint/2010/main" val="2883015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AB9B38-0DA9-466C-B41E-5BBCF4FD1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4054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9977C-B3CF-48E6-A8ED-875D042B2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1789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760E0F-C165-4CA6-B59B-F871DDFB2E25}"/>
              </a:ext>
            </a:extLst>
          </p:cNvPr>
          <p:cNvSpPr txBox="1"/>
          <p:nvPr/>
        </p:nvSpPr>
        <p:spPr>
          <a:xfrm>
            <a:off x="6376416" y="6230112"/>
            <a:ext cx="707136" cy="261610"/>
          </a:xfrm>
          <a:prstGeom prst="rect">
            <a:avLst/>
          </a:prstGeom>
          <a:noFill/>
        </p:spPr>
        <p:txBody>
          <a:bodyPr wrap="square" rtlCol="0">
            <a:spAutoFit/>
          </a:bodyPr>
          <a:lstStyle/>
          <a:p>
            <a:r>
              <a:rPr lang="en-US" sz="1100" dirty="0">
                <a:solidFill>
                  <a:schemeClr val="bg1"/>
                </a:solidFill>
              </a:rPr>
              <a:t>8</a:t>
            </a:r>
          </a:p>
        </p:txBody>
      </p:sp>
      <p:sp>
        <p:nvSpPr>
          <p:cNvPr id="5" name="TextBox 4">
            <a:extLst>
              <a:ext uri="{FF2B5EF4-FFF2-40B4-BE49-F238E27FC236}">
                <a16:creationId xmlns:a16="http://schemas.microsoft.com/office/drawing/2014/main" id="{4C8B4E7C-28FF-42B0-A7A9-925FFE9D2E24}"/>
              </a:ext>
            </a:extLst>
          </p:cNvPr>
          <p:cNvSpPr txBox="1"/>
          <p:nvPr/>
        </p:nvSpPr>
        <p:spPr>
          <a:xfrm>
            <a:off x="5108448" y="3380232"/>
            <a:ext cx="707136" cy="261610"/>
          </a:xfrm>
          <a:prstGeom prst="rect">
            <a:avLst/>
          </a:prstGeom>
          <a:noFill/>
        </p:spPr>
        <p:txBody>
          <a:bodyPr wrap="square" rtlCol="0">
            <a:spAutoFit/>
          </a:bodyPr>
          <a:lstStyle/>
          <a:p>
            <a:r>
              <a:rPr lang="en-US" sz="1100" dirty="0">
                <a:solidFill>
                  <a:schemeClr val="bg1"/>
                </a:solidFill>
              </a:rPr>
              <a:t>8</a:t>
            </a:r>
          </a:p>
        </p:txBody>
      </p:sp>
      <p:sp>
        <p:nvSpPr>
          <p:cNvPr id="6" name="TextBox 5">
            <a:extLst>
              <a:ext uri="{FF2B5EF4-FFF2-40B4-BE49-F238E27FC236}">
                <a16:creationId xmlns:a16="http://schemas.microsoft.com/office/drawing/2014/main" id="{BC5C1305-13C7-4333-9093-CA162C37D306}"/>
              </a:ext>
            </a:extLst>
          </p:cNvPr>
          <p:cNvSpPr txBox="1"/>
          <p:nvPr/>
        </p:nvSpPr>
        <p:spPr>
          <a:xfrm>
            <a:off x="6626352" y="1898904"/>
            <a:ext cx="707136" cy="261610"/>
          </a:xfrm>
          <a:prstGeom prst="rect">
            <a:avLst/>
          </a:prstGeom>
          <a:noFill/>
        </p:spPr>
        <p:txBody>
          <a:bodyPr wrap="square" rtlCol="0">
            <a:spAutoFit/>
          </a:bodyPr>
          <a:lstStyle/>
          <a:p>
            <a:r>
              <a:rPr lang="en-US" sz="1100" dirty="0">
                <a:solidFill>
                  <a:schemeClr val="bg1"/>
                </a:solidFill>
              </a:rPr>
              <a:t>8</a:t>
            </a:r>
          </a:p>
        </p:txBody>
      </p:sp>
      <p:sp>
        <p:nvSpPr>
          <p:cNvPr id="7" name="TextBox 6">
            <a:extLst>
              <a:ext uri="{FF2B5EF4-FFF2-40B4-BE49-F238E27FC236}">
                <a16:creationId xmlns:a16="http://schemas.microsoft.com/office/drawing/2014/main" id="{1DBA4FFF-FCF5-4592-AD5A-F2022130379A}"/>
              </a:ext>
            </a:extLst>
          </p:cNvPr>
          <p:cNvSpPr txBox="1"/>
          <p:nvPr/>
        </p:nvSpPr>
        <p:spPr>
          <a:xfrm>
            <a:off x="6577584" y="2054093"/>
            <a:ext cx="707136" cy="261610"/>
          </a:xfrm>
          <a:prstGeom prst="rect">
            <a:avLst/>
          </a:prstGeom>
          <a:noFill/>
        </p:spPr>
        <p:txBody>
          <a:bodyPr wrap="square" rtlCol="0">
            <a:spAutoFit/>
          </a:bodyPr>
          <a:lstStyle/>
          <a:p>
            <a:r>
              <a:rPr lang="en-US" sz="1100" dirty="0">
                <a:solidFill>
                  <a:schemeClr val="bg1"/>
                </a:solidFill>
              </a:rPr>
              <a:t>.</a:t>
            </a:r>
          </a:p>
        </p:txBody>
      </p:sp>
      <p:pic>
        <p:nvPicPr>
          <p:cNvPr id="8" name="Picture 7">
            <a:extLst>
              <a:ext uri="{FF2B5EF4-FFF2-40B4-BE49-F238E27FC236}">
                <a16:creationId xmlns:a16="http://schemas.microsoft.com/office/drawing/2014/main" id="{A9019F36-A582-4465-9304-BC9884C96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1187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88E6F7-693A-4CC9-BDD9-420AC47FD0D5}"/>
              </a:ext>
            </a:extLst>
          </p:cNvPr>
          <p:cNvSpPr txBox="1"/>
          <p:nvPr/>
        </p:nvSpPr>
        <p:spPr>
          <a:xfrm>
            <a:off x="7662672" y="2398776"/>
            <a:ext cx="707136" cy="307777"/>
          </a:xfrm>
          <a:prstGeom prst="rect">
            <a:avLst/>
          </a:prstGeom>
          <a:noFill/>
        </p:spPr>
        <p:txBody>
          <a:bodyPr wrap="square" rtlCol="0">
            <a:spAutoFit/>
          </a:bodyPr>
          <a:lstStyle/>
          <a:p>
            <a:r>
              <a:rPr lang="en-US" sz="1400" dirty="0"/>
              <a:t>.</a:t>
            </a:r>
          </a:p>
        </p:txBody>
      </p:sp>
      <p:sp>
        <p:nvSpPr>
          <p:cNvPr id="5" name="TextBox 4">
            <a:extLst>
              <a:ext uri="{FF2B5EF4-FFF2-40B4-BE49-F238E27FC236}">
                <a16:creationId xmlns:a16="http://schemas.microsoft.com/office/drawing/2014/main" id="{F3AECC17-DA73-45DF-920D-16A47641E07C}"/>
              </a:ext>
            </a:extLst>
          </p:cNvPr>
          <p:cNvSpPr txBox="1"/>
          <p:nvPr/>
        </p:nvSpPr>
        <p:spPr>
          <a:xfrm>
            <a:off x="6516624" y="5885688"/>
            <a:ext cx="707136" cy="307777"/>
          </a:xfrm>
          <a:prstGeom prst="rect">
            <a:avLst/>
          </a:prstGeom>
          <a:noFill/>
        </p:spPr>
        <p:txBody>
          <a:bodyPr wrap="square" rtlCol="0">
            <a:spAutoFit/>
          </a:bodyPr>
          <a:lstStyle/>
          <a:p>
            <a:r>
              <a:rPr lang="en-US" sz="1400" dirty="0"/>
              <a:t>.</a:t>
            </a:r>
          </a:p>
        </p:txBody>
      </p:sp>
      <p:pic>
        <p:nvPicPr>
          <p:cNvPr id="6" name="Picture 5">
            <a:extLst>
              <a:ext uri="{FF2B5EF4-FFF2-40B4-BE49-F238E27FC236}">
                <a16:creationId xmlns:a16="http://schemas.microsoft.com/office/drawing/2014/main" id="{DC6D214A-D944-4829-A56E-765CF83B3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243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084D6-17AF-4F51-8DD5-32203AF9B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7411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A8756-092E-44C9-9EA6-3B0A4A5A1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3717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D17C3-BEFD-422B-9294-B530AD18F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2733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F0D47-E4AA-4A14-9A3E-9244E6785EE1}"/>
              </a:ext>
            </a:extLst>
          </p:cNvPr>
          <p:cNvSpPr txBox="1"/>
          <p:nvPr/>
        </p:nvSpPr>
        <p:spPr>
          <a:xfrm>
            <a:off x="9198864" y="5824728"/>
            <a:ext cx="707136" cy="261610"/>
          </a:xfrm>
          <a:prstGeom prst="rect">
            <a:avLst/>
          </a:prstGeom>
          <a:noFill/>
        </p:spPr>
        <p:txBody>
          <a:bodyPr wrap="square" rtlCol="0">
            <a:spAutoFit/>
          </a:bodyPr>
          <a:lstStyle/>
          <a:p>
            <a:r>
              <a:rPr lang="en-US" sz="1100" dirty="0"/>
              <a:t>10</a:t>
            </a:r>
          </a:p>
        </p:txBody>
      </p:sp>
      <p:pic>
        <p:nvPicPr>
          <p:cNvPr id="3" name="Picture 2">
            <a:extLst>
              <a:ext uri="{FF2B5EF4-FFF2-40B4-BE49-F238E27FC236}">
                <a16:creationId xmlns:a16="http://schemas.microsoft.com/office/drawing/2014/main" id="{6A2DFA0B-338E-4EC4-86B6-4EC721085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7122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1914B-C8F8-4EA6-864F-9103D00C6EC5}"/>
              </a:ext>
            </a:extLst>
          </p:cNvPr>
          <p:cNvSpPr txBox="1"/>
          <p:nvPr/>
        </p:nvSpPr>
        <p:spPr>
          <a:xfrm>
            <a:off x="9662160" y="5129784"/>
            <a:ext cx="707136" cy="261610"/>
          </a:xfrm>
          <a:prstGeom prst="rect">
            <a:avLst/>
          </a:prstGeom>
          <a:noFill/>
        </p:spPr>
        <p:txBody>
          <a:bodyPr wrap="square" rtlCol="0">
            <a:spAutoFit/>
          </a:bodyPr>
          <a:lstStyle/>
          <a:p>
            <a:r>
              <a:rPr lang="en-US" sz="1100" dirty="0"/>
              <a:t>9</a:t>
            </a:r>
          </a:p>
        </p:txBody>
      </p:sp>
      <p:pic>
        <p:nvPicPr>
          <p:cNvPr id="5" name="Picture 4">
            <a:extLst>
              <a:ext uri="{FF2B5EF4-FFF2-40B4-BE49-F238E27FC236}">
                <a16:creationId xmlns:a16="http://schemas.microsoft.com/office/drawing/2014/main" id="{088EA45C-29DB-4C67-A3C0-59E49D5D1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3987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CDFBC-0DFA-40EF-BBF4-F0A4315FF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86277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DD427-E0C5-4695-A13C-C870977FB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04184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61CA5D-3802-41B6-9608-6F78D1A9E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53856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E89CA2-EE9F-4B64-9A27-BF7F2C44F071}"/>
              </a:ext>
            </a:extLst>
          </p:cNvPr>
          <p:cNvSpPr txBox="1"/>
          <p:nvPr/>
        </p:nvSpPr>
        <p:spPr>
          <a:xfrm>
            <a:off x="8778734" y="2464760"/>
            <a:ext cx="707136" cy="261610"/>
          </a:xfrm>
          <a:prstGeom prst="rect">
            <a:avLst/>
          </a:prstGeom>
          <a:noFill/>
        </p:spPr>
        <p:txBody>
          <a:bodyPr wrap="square" rtlCol="0">
            <a:spAutoFit/>
          </a:bodyPr>
          <a:lstStyle/>
          <a:p>
            <a:r>
              <a:rPr lang="en-US" sz="1100" dirty="0">
                <a:solidFill>
                  <a:schemeClr val="bg1"/>
                </a:solidFill>
              </a:rPr>
              <a:t>1</a:t>
            </a:r>
          </a:p>
        </p:txBody>
      </p:sp>
      <p:sp>
        <p:nvSpPr>
          <p:cNvPr id="5" name="TextBox 4">
            <a:extLst>
              <a:ext uri="{FF2B5EF4-FFF2-40B4-BE49-F238E27FC236}">
                <a16:creationId xmlns:a16="http://schemas.microsoft.com/office/drawing/2014/main" id="{C2BDF0A2-DB98-4A09-BF38-229FB572EFD4}"/>
              </a:ext>
            </a:extLst>
          </p:cNvPr>
          <p:cNvSpPr txBox="1"/>
          <p:nvPr/>
        </p:nvSpPr>
        <p:spPr>
          <a:xfrm>
            <a:off x="7406640" y="6077712"/>
            <a:ext cx="707136" cy="261610"/>
          </a:xfrm>
          <a:prstGeom prst="rect">
            <a:avLst/>
          </a:prstGeom>
          <a:noFill/>
        </p:spPr>
        <p:txBody>
          <a:bodyPr wrap="square" rtlCol="0">
            <a:spAutoFit/>
          </a:bodyPr>
          <a:lstStyle/>
          <a:p>
            <a:r>
              <a:rPr lang="en-US" sz="1100" dirty="0">
                <a:solidFill>
                  <a:schemeClr val="bg1"/>
                </a:solidFill>
              </a:rPr>
              <a:t>2</a:t>
            </a:r>
          </a:p>
        </p:txBody>
      </p:sp>
      <p:sp>
        <p:nvSpPr>
          <p:cNvPr id="6" name="TextBox 5">
            <a:extLst>
              <a:ext uri="{FF2B5EF4-FFF2-40B4-BE49-F238E27FC236}">
                <a16:creationId xmlns:a16="http://schemas.microsoft.com/office/drawing/2014/main" id="{3B93EF63-C3E1-4334-B383-4B517D8DAD6C}"/>
              </a:ext>
            </a:extLst>
          </p:cNvPr>
          <p:cNvSpPr txBox="1"/>
          <p:nvPr/>
        </p:nvSpPr>
        <p:spPr>
          <a:xfrm>
            <a:off x="7345680" y="6138672"/>
            <a:ext cx="707136" cy="307777"/>
          </a:xfrm>
          <a:prstGeom prst="rect">
            <a:avLst/>
          </a:prstGeom>
          <a:noFill/>
        </p:spPr>
        <p:txBody>
          <a:bodyPr wrap="square" rtlCol="0">
            <a:spAutoFit/>
          </a:bodyPr>
          <a:lstStyle/>
          <a:p>
            <a:r>
              <a:rPr lang="en-US" sz="1400" dirty="0">
                <a:solidFill>
                  <a:schemeClr val="bg1"/>
                </a:solidFill>
              </a:rPr>
              <a:t>.</a:t>
            </a:r>
          </a:p>
        </p:txBody>
      </p:sp>
      <p:sp>
        <p:nvSpPr>
          <p:cNvPr id="7" name="TextBox 6">
            <a:extLst>
              <a:ext uri="{FF2B5EF4-FFF2-40B4-BE49-F238E27FC236}">
                <a16:creationId xmlns:a16="http://schemas.microsoft.com/office/drawing/2014/main" id="{5528ACA2-5D3F-483E-B618-15285553D3F9}"/>
              </a:ext>
            </a:extLst>
          </p:cNvPr>
          <p:cNvSpPr txBox="1"/>
          <p:nvPr/>
        </p:nvSpPr>
        <p:spPr>
          <a:xfrm>
            <a:off x="9899904" y="5324856"/>
            <a:ext cx="707136" cy="307777"/>
          </a:xfrm>
          <a:prstGeom prst="rect">
            <a:avLst/>
          </a:prstGeom>
          <a:noFill/>
        </p:spPr>
        <p:txBody>
          <a:bodyPr wrap="square" rtlCol="0">
            <a:spAutoFit/>
          </a:bodyPr>
          <a:lstStyle/>
          <a:p>
            <a:r>
              <a:rPr lang="en-US" sz="1400" dirty="0">
                <a:solidFill>
                  <a:schemeClr val="bg1"/>
                </a:solidFill>
              </a:rPr>
              <a:t>.</a:t>
            </a:r>
          </a:p>
        </p:txBody>
      </p:sp>
      <p:pic>
        <p:nvPicPr>
          <p:cNvPr id="3" name="Picture 2">
            <a:extLst>
              <a:ext uri="{FF2B5EF4-FFF2-40B4-BE49-F238E27FC236}">
                <a16:creationId xmlns:a16="http://schemas.microsoft.com/office/drawing/2014/main" id="{E0A64B76-3DC9-4F5B-9FE2-E224F96E1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47230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484BA-4494-446B-9CC7-5FF333D47A0B}"/>
              </a:ext>
            </a:extLst>
          </p:cNvPr>
          <p:cNvSpPr txBox="1"/>
          <p:nvPr/>
        </p:nvSpPr>
        <p:spPr>
          <a:xfrm>
            <a:off x="9137904" y="5727192"/>
            <a:ext cx="707136" cy="307777"/>
          </a:xfrm>
          <a:prstGeom prst="rect">
            <a:avLst/>
          </a:prstGeom>
          <a:noFill/>
        </p:spPr>
        <p:txBody>
          <a:bodyPr wrap="square" rtlCol="0">
            <a:spAutoFit/>
          </a:bodyPr>
          <a:lstStyle/>
          <a:p>
            <a:r>
              <a:rPr lang="en-US" sz="1400" dirty="0"/>
              <a:t>.</a:t>
            </a:r>
          </a:p>
        </p:txBody>
      </p:sp>
      <p:pic>
        <p:nvPicPr>
          <p:cNvPr id="5" name="Picture 4">
            <a:extLst>
              <a:ext uri="{FF2B5EF4-FFF2-40B4-BE49-F238E27FC236}">
                <a16:creationId xmlns:a16="http://schemas.microsoft.com/office/drawing/2014/main" id="{E935BC2F-1C80-447B-9B95-70744A99A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9656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526EC9-4E89-43E2-9AB6-9A2F475F6FC1}"/>
              </a:ext>
            </a:extLst>
          </p:cNvPr>
          <p:cNvSpPr txBox="1"/>
          <p:nvPr/>
        </p:nvSpPr>
        <p:spPr>
          <a:xfrm>
            <a:off x="7333323" y="3849954"/>
            <a:ext cx="707136" cy="307777"/>
          </a:xfrm>
          <a:prstGeom prst="rect">
            <a:avLst/>
          </a:prstGeom>
          <a:noFill/>
        </p:spPr>
        <p:txBody>
          <a:bodyPr wrap="square" rtlCol="0">
            <a:spAutoFit/>
          </a:bodyPr>
          <a:lstStyle/>
          <a:p>
            <a:r>
              <a:rPr lang="en-US" sz="1400" dirty="0"/>
              <a:t>.</a:t>
            </a:r>
          </a:p>
        </p:txBody>
      </p:sp>
      <p:pic>
        <p:nvPicPr>
          <p:cNvPr id="3" name="Picture 2">
            <a:extLst>
              <a:ext uri="{FF2B5EF4-FFF2-40B4-BE49-F238E27FC236}">
                <a16:creationId xmlns:a16="http://schemas.microsoft.com/office/drawing/2014/main" id="{D3A1B2CF-151A-4B27-B9ED-4E4974B08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9310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DCBBB7-5440-4879-B73A-10E00F4DF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a:extLst>
              <a:ext uri="{FF2B5EF4-FFF2-40B4-BE49-F238E27FC236}">
                <a16:creationId xmlns:a16="http://schemas.microsoft.com/office/drawing/2014/main" id="{7855F6AC-1F47-4729-9BDF-277613C36FE0}"/>
              </a:ext>
            </a:extLst>
          </p:cNvPr>
          <p:cNvSpPr txBox="1"/>
          <p:nvPr/>
        </p:nvSpPr>
        <p:spPr>
          <a:xfrm>
            <a:off x="6711696" y="5312664"/>
            <a:ext cx="707136" cy="261610"/>
          </a:xfrm>
          <a:prstGeom prst="rect">
            <a:avLst/>
          </a:prstGeom>
          <a:noFill/>
        </p:spPr>
        <p:txBody>
          <a:bodyPr wrap="square" rtlCol="0">
            <a:spAutoFit/>
          </a:bodyPr>
          <a:lstStyle/>
          <a:p>
            <a:r>
              <a:rPr lang="en-US" sz="1100" dirty="0">
                <a:solidFill>
                  <a:schemeClr val="bg1"/>
                </a:solidFill>
              </a:rPr>
              <a:t>9</a:t>
            </a:r>
          </a:p>
        </p:txBody>
      </p:sp>
    </p:spTree>
    <p:extLst>
      <p:ext uri="{BB962C8B-B14F-4D97-AF65-F5344CB8AC3E}">
        <p14:creationId xmlns:p14="http://schemas.microsoft.com/office/powerpoint/2010/main" val="2480632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5ACFE2-10FA-417A-A752-6E3EE54B8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7812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860DCF-1D95-4C6C-BA82-8548982B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8757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17F30E-DFCB-4E24-B8BC-940A4B892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6454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9DE8A-5A43-4F4F-ABB0-89ABADAB8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20646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851DE2-BF68-48EF-BBA9-0D94ABA50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161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CDF11D-5BDA-49C7-930B-CF619EA316F8}"/>
              </a:ext>
            </a:extLst>
          </p:cNvPr>
          <p:cNvSpPr txBox="1"/>
          <p:nvPr/>
        </p:nvSpPr>
        <p:spPr>
          <a:xfrm>
            <a:off x="5455920" y="3910584"/>
            <a:ext cx="707136" cy="261610"/>
          </a:xfrm>
          <a:prstGeom prst="rect">
            <a:avLst/>
          </a:prstGeom>
          <a:noFill/>
        </p:spPr>
        <p:txBody>
          <a:bodyPr wrap="square" rtlCol="0">
            <a:spAutoFit/>
          </a:bodyPr>
          <a:lstStyle/>
          <a:p>
            <a:r>
              <a:rPr lang="en-US" sz="1100" dirty="0"/>
              <a:t>9</a:t>
            </a:r>
          </a:p>
        </p:txBody>
      </p:sp>
      <p:pic>
        <p:nvPicPr>
          <p:cNvPr id="5" name="Picture 4">
            <a:extLst>
              <a:ext uri="{FF2B5EF4-FFF2-40B4-BE49-F238E27FC236}">
                <a16:creationId xmlns:a16="http://schemas.microsoft.com/office/drawing/2014/main" id="{628BCCD4-16CF-4C5B-A90F-E4080609A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8880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828C8D-C55A-49C0-8640-BB83FE182932}"/>
              </a:ext>
            </a:extLst>
          </p:cNvPr>
          <p:cNvSpPr txBox="1"/>
          <p:nvPr/>
        </p:nvSpPr>
        <p:spPr>
          <a:xfrm>
            <a:off x="9704832" y="1158240"/>
            <a:ext cx="707136" cy="261610"/>
          </a:xfrm>
          <a:prstGeom prst="rect">
            <a:avLst/>
          </a:prstGeom>
          <a:noFill/>
        </p:spPr>
        <p:txBody>
          <a:bodyPr wrap="square" rtlCol="0">
            <a:spAutoFit/>
          </a:bodyPr>
          <a:lstStyle/>
          <a:p>
            <a:r>
              <a:rPr lang="en-US" sz="1100" dirty="0"/>
              <a:t>3</a:t>
            </a:r>
          </a:p>
        </p:txBody>
      </p:sp>
      <p:sp>
        <p:nvSpPr>
          <p:cNvPr id="5" name="TextBox 4">
            <a:extLst>
              <a:ext uri="{FF2B5EF4-FFF2-40B4-BE49-F238E27FC236}">
                <a16:creationId xmlns:a16="http://schemas.microsoft.com/office/drawing/2014/main" id="{60BDB423-3336-45F7-A29C-35249D2D0549}"/>
              </a:ext>
            </a:extLst>
          </p:cNvPr>
          <p:cNvSpPr txBox="1"/>
          <p:nvPr/>
        </p:nvSpPr>
        <p:spPr>
          <a:xfrm>
            <a:off x="5620512" y="3225043"/>
            <a:ext cx="707136" cy="261610"/>
          </a:xfrm>
          <a:prstGeom prst="rect">
            <a:avLst/>
          </a:prstGeom>
          <a:noFill/>
        </p:spPr>
        <p:txBody>
          <a:bodyPr wrap="square" rtlCol="0">
            <a:spAutoFit/>
          </a:bodyPr>
          <a:lstStyle/>
          <a:p>
            <a:r>
              <a:rPr lang="en-US" sz="1100" dirty="0"/>
              <a:t>4</a:t>
            </a:r>
          </a:p>
        </p:txBody>
      </p:sp>
      <p:sp>
        <p:nvSpPr>
          <p:cNvPr id="6" name="TextBox 5">
            <a:extLst>
              <a:ext uri="{FF2B5EF4-FFF2-40B4-BE49-F238E27FC236}">
                <a16:creationId xmlns:a16="http://schemas.microsoft.com/office/drawing/2014/main" id="{3EFE0056-14CF-4A3D-85FC-965496BB2ACB}"/>
              </a:ext>
            </a:extLst>
          </p:cNvPr>
          <p:cNvSpPr txBox="1"/>
          <p:nvPr/>
        </p:nvSpPr>
        <p:spPr>
          <a:xfrm>
            <a:off x="9601200" y="3675888"/>
            <a:ext cx="707136" cy="261610"/>
          </a:xfrm>
          <a:prstGeom prst="rect">
            <a:avLst/>
          </a:prstGeom>
          <a:noFill/>
        </p:spPr>
        <p:txBody>
          <a:bodyPr wrap="square" rtlCol="0">
            <a:spAutoFit/>
          </a:bodyPr>
          <a:lstStyle/>
          <a:p>
            <a:r>
              <a:rPr lang="en-US" sz="1100" dirty="0"/>
              <a:t>5</a:t>
            </a:r>
          </a:p>
        </p:txBody>
      </p:sp>
      <p:sp>
        <p:nvSpPr>
          <p:cNvPr id="7" name="TextBox 6">
            <a:extLst>
              <a:ext uri="{FF2B5EF4-FFF2-40B4-BE49-F238E27FC236}">
                <a16:creationId xmlns:a16="http://schemas.microsoft.com/office/drawing/2014/main" id="{B96451A4-30DC-4188-8CDF-DD5367E0356C}"/>
              </a:ext>
            </a:extLst>
          </p:cNvPr>
          <p:cNvSpPr txBox="1"/>
          <p:nvPr/>
        </p:nvSpPr>
        <p:spPr>
          <a:xfrm>
            <a:off x="8052816" y="6199632"/>
            <a:ext cx="707136" cy="261610"/>
          </a:xfrm>
          <a:prstGeom prst="rect">
            <a:avLst/>
          </a:prstGeom>
          <a:noFill/>
        </p:spPr>
        <p:txBody>
          <a:bodyPr wrap="square" rtlCol="0">
            <a:spAutoFit/>
          </a:bodyPr>
          <a:lstStyle/>
          <a:p>
            <a:r>
              <a:rPr lang="en-US" sz="1100" dirty="0"/>
              <a:t>6</a:t>
            </a:r>
          </a:p>
        </p:txBody>
      </p:sp>
      <p:sp>
        <p:nvSpPr>
          <p:cNvPr id="8" name="TextBox 7">
            <a:extLst>
              <a:ext uri="{FF2B5EF4-FFF2-40B4-BE49-F238E27FC236}">
                <a16:creationId xmlns:a16="http://schemas.microsoft.com/office/drawing/2014/main" id="{65173ACF-2204-472E-B909-1FF84FB803D7}"/>
              </a:ext>
            </a:extLst>
          </p:cNvPr>
          <p:cNvSpPr txBox="1"/>
          <p:nvPr/>
        </p:nvSpPr>
        <p:spPr>
          <a:xfrm>
            <a:off x="5583936" y="3287303"/>
            <a:ext cx="707136" cy="307777"/>
          </a:xfrm>
          <a:prstGeom prst="rect">
            <a:avLst/>
          </a:prstGeom>
          <a:noFill/>
        </p:spPr>
        <p:txBody>
          <a:bodyPr wrap="square" rtlCol="0">
            <a:spAutoFit/>
          </a:bodyPr>
          <a:lstStyle/>
          <a:p>
            <a:r>
              <a:rPr lang="en-US" sz="1400" dirty="0"/>
              <a:t>.</a:t>
            </a:r>
          </a:p>
        </p:txBody>
      </p:sp>
      <p:sp>
        <p:nvSpPr>
          <p:cNvPr id="9" name="TextBox 8">
            <a:extLst>
              <a:ext uri="{FF2B5EF4-FFF2-40B4-BE49-F238E27FC236}">
                <a16:creationId xmlns:a16="http://schemas.microsoft.com/office/drawing/2014/main" id="{1A813141-ED57-4D2D-9C60-E2345D28433B}"/>
              </a:ext>
            </a:extLst>
          </p:cNvPr>
          <p:cNvSpPr txBox="1"/>
          <p:nvPr/>
        </p:nvSpPr>
        <p:spPr>
          <a:xfrm>
            <a:off x="9564624" y="3770117"/>
            <a:ext cx="707136" cy="307777"/>
          </a:xfrm>
          <a:prstGeom prst="rect">
            <a:avLst/>
          </a:prstGeom>
          <a:noFill/>
        </p:spPr>
        <p:txBody>
          <a:bodyPr wrap="square" rtlCol="0">
            <a:spAutoFit/>
          </a:bodyPr>
          <a:lstStyle/>
          <a:p>
            <a:r>
              <a:rPr lang="en-US" sz="1400" dirty="0"/>
              <a:t>.</a:t>
            </a:r>
          </a:p>
        </p:txBody>
      </p:sp>
      <p:sp>
        <p:nvSpPr>
          <p:cNvPr id="10" name="TextBox 9">
            <a:extLst>
              <a:ext uri="{FF2B5EF4-FFF2-40B4-BE49-F238E27FC236}">
                <a16:creationId xmlns:a16="http://schemas.microsoft.com/office/drawing/2014/main" id="{7C77F48B-8441-4E97-B1F6-396F76B7ABBE}"/>
              </a:ext>
            </a:extLst>
          </p:cNvPr>
          <p:cNvSpPr txBox="1"/>
          <p:nvPr/>
        </p:nvSpPr>
        <p:spPr>
          <a:xfrm>
            <a:off x="7345680" y="4703064"/>
            <a:ext cx="707136" cy="307777"/>
          </a:xfrm>
          <a:prstGeom prst="rect">
            <a:avLst/>
          </a:prstGeom>
          <a:noFill/>
        </p:spPr>
        <p:txBody>
          <a:bodyPr wrap="square" rtlCol="0">
            <a:spAutoFit/>
          </a:bodyPr>
          <a:lstStyle/>
          <a:p>
            <a:r>
              <a:rPr lang="en-US" sz="1400" dirty="0"/>
              <a:t>.</a:t>
            </a:r>
          </a:p>
        </p:txBody>
      </p:sp>
      <p:sp>
        <p:nvSpPr>
          <p:cNvPr id="11" name="TextBox 10">
            <a:extLst>
              <a:ext uri="{FF2B5EF4-FFF2-40B4-BE49-F238E27FC236}">
                <a16:creationId xmlns:a16="http://schemas.microsoft.com/office/drawing/2014/main" id="{2E473F7F-AEDE-4FEB-8DD0-9A299997332E}"/>
              </a:ext>
            </a:extLst>
          </p:cNvPr>
          <p:cNvSpPr txBox="1"/>
          <p:nvPr/>
        </p:nvSpPr>
        <p:spPr>
          <a:xfrm>
            <a:off x="8016240" y="6254166"/>
            <a:ext cx="707136" cy="307777"/>
          </a:xfrm>
          <a:prstGeom prst="rect">
            <a:avLst/>
          </a:prstGeom>
          <a:noFill/>
        </p:spPr>
        <p:txBody>
          <a:bodyPr wrap="square" rtlCol="0">
            <a:spAutoFit/>
          </a:bodyPr>
          <a:lstStyle/>
          <a:p>
            <a:r>
              <a:rPr lang="en-US" sz="1400" dirty="0"/>
              <a:t>.</a:t>
            </a:r>
          </a:p>
        </p:txBody>
      </p:sp>
      <p:sp>
        <p:nvSpPr>
          <p:cNvPr id="12" name="TextBox 11">
            <a:extLst>
              <a:ext uri="{FF2B5EF4-FFF2-40B4-BE49-F238E27FC236}">
                <a16:creationId xmlns:a16="http://schemas.microsoft.com/office/drawing/2014/main" id="{0CB7B2C1-85F8-4312-B03B-49704483A8C4}"/>
              </a:ext>
            </a:extLst>
          </p:cNvPr>
          <p:cNvSpPr txBox="1"/>
          <p:nvPr/>
        </p:nvSpPr>
        <p:spPr>
          <a:xfrm>
            <a:off x="9656064" y="1236452"/>
            <a:ext cx="707136" cy="307777"/>
          </a:xfrm>
          <a:prstGeom prst="rect">
            <a:avLst/>
          </a:prstGeom>
          <a:noFill/>
        </p:spPr>
        <p:txBody>
          <a:bodyPr wrap="square" rtlCol="0">
            <a:spAutoFit/>
          </a:bodyPr>
          <a:lstStyle/>
          <a:p>
            <a:r>
              <a:rPr lang="en-US" sz="1400" dirty="0"/>
              <a:t>.</a:t>
            </a:r>
          </a:p>
        </p:txBody>
      </p:sp>
      <p:pic>
        <p:nvPicPr>
          <p:cNvPr id="3" name="Picture 2">
            <a:extLst>
              <a:ext uri="{FF2B5EF4-FFF2-40B4-BE49-F238E27FC236}">
                <a16:creationId xmlns:a16="http://schemas.microsoft.com/office/drawing/2014/main" id="{B428D00D-B3F7-4EB9-9133-B6A081082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3393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36AD38-4742-443C-AE50-98636C673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86756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8B350A-D278-4B7E-91FB-B2739B0B1A2A}"/>
              </a:ext>
            </a:extLst>
          </p:cNvPr>
          <p:cNvSpPr txBox="1"/>
          <p:nvPr/>
        </p:nvSpPr>
        <p:spPr>
          <a:xfrm>
            <a:off x="9619488" y="5864352"/>
            <a:ext cx="707136" cy="261610"/>
          </a:xfrm>
          <a:prstGeom prst="rect">
            <a:avLst/>
          </a:prstGeom>
          <a:noFill/>
        </p:spPr>
        <p:txBody>
          <a:bodyPr wrap="square" rtlCol="0">
            <a:spAutoFit/>
          </a:bodyPr>
          <a:lstStyle/>
          <a:p>
            <a:r>
              <a:rPr lang="en-US" sz="1100" dirty="0">
                <a:solidFill>
                  <a:schemeClr val="bg1"/>
                </a:solidFill>
              </a:rPr>
              <a:t>7</a:t>
            </a:r>
          </a:p>
        </p:txBody>
      </p:sp>
      <p:pic>
        <p:nvPicPr>
          <p:cNvPr id="5" name="Picture 4">
            <a:extLst>
              <a:ext uri="{FF2B5EF4-FFF2-40B4-BE49-F238E27FC236}">
                <a16:creationId xmlns:a16="http://schemas.microsoft.com/office/drawing/2014/main" id="{FCE73852-01F1-4C05-8AC5-1626A4A3A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2135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476</Words>
  <Application>Microsoft Office PowerPoint</Application>
  <PresentationFormat>Widescreen</PresentationFormat>
  <Paragraphs>64</Paragraphs>
  <Slides>25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Ann Baldwin</dc:creator>
  <cp:lastModifiedBy>Elizabeth Baldwin</cp:lastModifiedBy>
  <cp:revision>20</cp:revision>
  <dcterms:created xsi:type="dcterms:W3CDTF">2018-02-21T00:35:08Z</dcterms:created>
  <dcterms:modified xsi:type="dcterms:W3CDTF">2018-02-22T14:26:48Z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1615616</vt:lpwstr>
  </property>
  <property fmtid="{D5CDD505-2E9C-101B-9397-08002B2CF9AE}" pid="3" name="NXPowerLiteSettings">
    <vt:lpwstr>C7000400038000</vt:lpwstr>
  </property>
  <property fmtid="{D5CDD505-2E9C-101B-9397-08002B2CF9AE}" pid="4" name="NXPowerLiteVersion">
    <vt:lpwstr>S7.2.2</vt:lpwstr>
  </property>
</Properties>
</file>